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4"/>
  </p:notesMasterIdLst>
  <p:sldIdLst>
    <p:sldId id="256" r:id="rId5"/>
    <p:sldId id="261" r:id="rId6"/>
    <p:sldId id="257" r:id="rId7"/>
    <p:sldId id="264" r:id="rId8"/>
    <p:sldId id="258" r:id="rId9"/>
    <p:sldId id="265" r:id="rId10"/>
    <p:sldId id="260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CA8197-B13A-4A33-A36F-ADC06F8BD39A}" v="2" dt="2024-11-08T16:40:38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2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henko, Nataliya" userId="1c87eb36-b34e-41f7-9a99-302f8797f3d8" providerId="ADAL" clId="{73CA8197-B13A-4A33-A36F-ADC06F8BD39A}"/>
    <pc:docChg chg="modSld">
      <pc:chgData name="Marchenko, Nataliya" userId="1c87eb36-b34e-41f7-9a99-302f8797f3d8" providerId="ADAL" clId="{73CA8197-B13A-4A33-A36F-ADC06F8BD39A}" dt="2024-11-08T16:40:38.555" v="1"/>
      <pc:docMkLst>
        <pc:docMk/>
      </pc:docMkLst>
      <pc:sldChg chg="delSp modTransition modAnim">
        <pc:chgData name="Marchenko, Nataliya" userId="1c87eb36-b34e-41f7-9a99-302f8797f3d8" providerId="ADAL" clId="{73CA8197-B13A-4A33-A36F-ADC06F8BD39A}" dt="2024-11-08T16:40:38.555" v="1"/>
        <pc:sldMkLst>
          <pc:docMk/>
          <pc:sldMk cId="1374139619" sldId="256"/>
        </pc:sldMkLst>
        <pc:picChg chg="del">
          <ac:chgData name="Marchenko, Nataliya" userId="1c87eb36-b34e-41f7-9a99-302f8797f3d8" providerId="ADAL" clId="{73CA8197-B13A-4A33-A36F-ADC06F8BD39A}" dt="2024-11-08T16:40:27.347" v="0"/>
          <ac:picMkLst>
            <pc:docMk/>
            <pc:sldMk cId="1374139619" sldId="256"/>
            <ac:picMk id="20" creationId="{1CD86BDA-5EA4-C17D-96FC-03FA326384A4}"/>
          </ac:picMkLst>
        </pc:picChg>
      </pc:sldChg>
      <pc:sldChg chg="delSp modTransition modAnim">
        <pc:chgData name="Marchenko, Nataliya" userId="1c87eb36-b34e-41f7-9a99-302f8797f3d8" providerId="ADAL" clId="{73CA8197-B13A-4A33-A36F-ADC06F8BD39A}" dt="2024-11-08T16:40:38.555" v="1"/>
        <pc:sldMkLst>
          <pc:docMk/>
          <pc:sldMk cId="564335618" sldId="257"/>
        </pc:sldMkLst>
        <pc:picChg chg="del">
          <ac:chgData name="Marchenko, Nataliya" userId="1c87eb36-b34e-41f7-9a99-302f8797f3d8" providerId="ADAL" clId="{73CA8197-B13A-4A33-A36F-ADC06F8BD39A}" dt="2024-11-08T16:40:27.347" v="0"/>
          <ac:picMkLst>
            <pc:docMk/>
            <pc:sldMk cId="564335618" sldId="257"/>
            <ac:picMk id="8" creationId="{CC8FC739-612C-F9CA-1784-1192AB988BB1}"/>
          </ac:picMkLst>
        </pc:picChg>
      </pc:sldChg>
      <pc:sldChg chg="delSp modTransition modAnim">
        <pc:chgData name="Marchenko, Nataliya" userId="1c87eb36-b34e-41f7-9a99-302f8797f3d8" providerId="ADAL" clId="{73CA8197-B13A-4A33-A36F-ADC06F8BD39A}" dt="2024-11-08T16:40:38.555" v="1"/>
        <pc:sldMkLst>
          <pc:docMk/>
          <pc:sldMk cId="4142026425" sldId="258"/>
        </pc:sldMkLst>
        <pc:picChg chg="del">
          <ac:chgData name="Marchenko, Nataliya" userId="1c87eb36-b34e-41f7-9a99-302f8797f3d8" providerId="ADAL" clId="{73CA8197-B13A-4A33-A36F-ADC06F8BD39A}" dt="2024-11-08T16:40:27.347" v="0"/>
          <ac:picMkLst>
            <pc:docMk/>
            <pc:sldMk cId="4142026425" sldId="258"/>
            <ac:picMk id="7" creationId="{EBD2E629-3B52-8300-DE7E-E63D7CE77811}"/>
          </ac:picMkLst>
        </pc:picChg>
      </pc:sldChg>
      <pc:sldChg chg="delSp modTransition modAnim">
        <pc:chgData name="Marchenko, Nataliya" userId="1c87eb36-b34e-41f7-9a99-302f8797f3d8" providerId="ADAL" clId="{73CA8197-B13A-4A33-A36F-ADC06F8BD39A}" dt="2024-11-08T16:40:38.555" v="1"/>
        <pc:sldMkLst>
          <pc:docMk/>
          <pc:sldMk cId="512262524" sldId="260"/>
        </pc:sldMkLst>
        <pc:picChg chg="del">
          <ac:chgData name="Marchenko, Nataliya" userId="1c87eb36-b34e-41f7-9a99-302f8797f3d8" providerId="ADAL" clId="{73CA8197-B13A-4A33-A36F-ADC06F8BD39A}" dt="2024-11-08T16:40:27.347" v="0"/>
          <ac:picMkLst>
            <pc:docMk/>
            <pc:sldMk cId="512262524" sldId="260"/>
            <ac:picMk id="12" creationId="{CC6FC584-8CE8-209C-C6FB-680385B3444F}"/>
          </ac:picMkLst>
        </pc:picChg>
      </pc:sldChg>
      <pc:sldChg chg="delSp modTransition modAnim">
        <pc:chgData name="Marchenko, Nataliya" userId="1c87eb36-b34e-41f7-9a99-302f8797f3d8" providerId="ADAL" clId="{73CA8197-B13A-4A33-A36F-ADC06F8BD39A}" dt="2024-11-08T16:40:38.555" v="1"/>
        <pc:sldMkLst>
          <pc:docMk/>
          <pc:sldMk cId="4170538668" sldId="261"/>
        </pc:sldMkLst>
        <pc:picChg chg="del">
          <ac:chgData name="Marchenko, Nataliya" userId="1c87eb36-b34e-41f7-9a99-302f8797f3d8" providerId="ADAL" clId="{73CA8197-B13A-4A33-A36F-ADC06F8BD39A}" dt="2024-11-08T16:40:27.347" v="0"/>
          <ac:picMkLst>
            <pc:docMk/>
            <pc:sldMk cId="4170538668" sldId="261"/>
            <ac:picMk id="9" creationId="{8E4F5858-D642-5274-8748-70959102FDB1}"/>
          </ac:picMkLst>
        </pc:picChg>
      </pc:sldChg>
      <pc:sldChg chg="delSp modTransition modAnim">
        <pc:chgData name="Marchenko, Nataliya" userId="1c87eb36-b34e-41f7-9a99-302f8797f3d8" providerId="ADAL" clId="{73CA8197-B13A-4A33-A36F-ADC06F8BD39A}" dt="2024-11-08T16:40:38.555" v="1"/>
        <pc:sldMkLst>
          <pc:docMk/>
          <pc:sldMk cId="3608899814" sldId="264"/>
        </pc:sldMkLst>
        <pc:picChg chg="del">
          <ac:chgData name="Marchenko, Nataliya" userId="1c87eb36-b34e-41f7-9a99-302f8797f3d8" providerId="ADAL" clId="{73CA8197-B13A-4A33-A36F-ADC06F8BD39A}" dt="2024-11-08T16:40:27.347" v="0"/>
          <ac:picMkLst>
            <pc:docMk/>
            <pc:sldMk cId="3608899814" sldId="264"/>
            <ac:picMk id="8" creationId="{D8BE1D16-23BE-4D47-26B9-C12AD46FAE6D}"/>
          </ac:picMkLst>
        </pc:picChg>
      </pc:sldChg>
      <pc:sldChg chg="delSp modTransition modAnim">
        <pc:chgData name="Marchenko, Nataliya" userId="1c87eb36-b34e-41f7-9a99-302f8797f3d8" providerId="ADAL" clId="{73CA8197-B13A-4A33-A36F-ADC06F8BD39A}" dt="2024-11-08T16:40:38.555" v="1"/>
        <pc:sldMkLst>
          <pc:docMk/>
          <pc:sldMk cId="276627523" sldId="265"/>
        </pc:sldMkLst>
        <pc:picChg chg="del">
          <ac:chgData name="Marchenko, Nataliya" userId="1c87eb36-b34e-41f7-9a99-302f8797f3d8" providerId="ADAL" clId="{73CA8197-B13A-4A33-A36F-ADC06F8BD39A}" dt="2024-11-08T16:40:27.347" v="0"/>
          <ac:picMkLst>
            <pc:docMk/>
            <pc:sldMk cId="276627523" sldId="265"/>
            <ac:picMk id="12" creationId="{570572DF-48C9-5DC1-73ED-4F675A97DC39}"/>
          </ac:picMkLst>
        </pc:picChg>
      </pc:sldChg>
      <pc:sldChg chg="delSp modTransition modAnim">
        <pc:chgData name="Marchenko, Nataliya" userId="1c87eb36-b34e-41f7-9a99-302f8797f3d8" providerId="ADAL" clId="{73CA8197-B13A-4A33-A36F-ADC06F8BD39A}" dt="2024-11-08T16:40:38.555" v="1"/>
        <pc:sldMkLst>
          <pc:docMk/>
          <pc:sldMk cId="2349177345" sldId="266"/>
        </pc:sldMkLst>
        <pc:picChg chg="del">
          <ac:chgData name="Marchenko, Nataliya" userId="1c87eb36-b34e-41f7-9a99-302f8797f3d8" providerId="ADAL" clId="{73CA8197-B13A-4A33-A36F-ADC06F8BD39A}" dt="2024-11-08T16:40:27.347" v="0"/>
          <ac:picMkLst>
            <pc:docMk/>
            <pc:sldMk cId="2349177345" sldId="266"/>
            <ac:picMk id="13" creationId="{DE21FAC4-F67A-72A6-44AB-A548EFFAC327}"/>
          </ac:picMkLst>
        </pc:picChg>
      </pc:sldChg>
      <pc:sldChg chg="delSp modTransition modAnim">
        <pc:chgData name="Marchenko, Nataliya" userId="1c87eb36-b34e-41f7-9a99-302f8797f3d8" providerId="ADAL" clId="{73CA8197-B13A-4A33-A36F-ADC06F8BD39A}" dt="2024-11-08T16:40:38.555" v="1"/>
        <pc:sldMkLst>
          <pc:docMk/>
          <pc:sldMk cId="2401817897" sldId="267"/>
        </pc:sldMkLst>
        <pc:picChg chg="del">
          <ac:chgData name="Marchenko, Nataliya" userId="1c87eb36-b34e-41f7-9a99-302f8797f3d8" providerId="ADAL" clId="{73CA8197-B13A-4A33-A36F-ADC06F8BD39A}" dt="2024-11-08T16:40:27.347" v="0"/>
          <ac:picMkLst>
            <pc:docMk/>
            <pc:sldMk cId="2401817897" sldId="267"/>
            <ac:picMk id="34" creationId="{D679199C-8513-3A14-80EA-28D543B2440C}"/>
          </ac:picMkLst>
        </pc:picChg>
      </pc:sldChg>
    </pc:docChg>
  </pc:docChgLst>
  <pc:docChgLst>
    <pc:chgData name="Marchenko, Nataliya" userId="S::nmarchen@jjc.edu::1c87eb36-b34e-41f7-9a99-302f8797f3d8" providerId="AD" clId="Web-{FE8848B9-07F9-AC58-91E7-D3A793D8E059}"/>
    <pc:docChg chg="modSld">
      <pc:chgData name="Marchenko, Nataliya" userId="S::nmarchen@jjc.edu::1c87eb36-b34e-41f7-9a99-302f8797f3d8" providerId="AD" clId="Web-{FE8848B9-07F9-AC58-91E7-D3A793D8E059}" dt="2022-11-04T15:22:39.145" v="3" actId="20577"/>
      <pc:docMkLst>
        <pc:docMk/>
      </pc:docMkLst>
      <pc:sldChg chg="modSp">
        <pc:chgData name="Marchenko, Nataliya" userId="S::nmarchen@jjc.edu::1c87eb36-b34e-41f7-9a99-302f8797f3d8" providerId="AD" clId="Web-{FE8848B9-07F9-AC58-91E7-D3A793D8E059}" dt="2022-11-04T15:22:30.520" v="1" actId="20577"/>
        <pc:sldMkLst>
          <pc:docMk/>
          <pc:sldMk cId="1480005029" sldId="259"/>
        </pc:sldMkLst>
        <pc:spChg chg="mod">
          <ac:chgData name="Marchenko, Nataliya" userId="S::nmarchen@jjc.edu::1c87eb36-b34e-41f7-9a99-302f8797f3d8" providerId="AD" clId="Web-{FE8848B9-07F9-AC58-91E7-D3A793D8E059}" dt="2022-11-04T15:22:30.520" v="1" actId="20577"/>
          <ac:spMkLst>
            <pc:docMk/>
            <pc:sldMk cId="1480005029" sldId="259"/>
            <ac:spMk id="3" creationId="{C77ED2E1-2840-4AB9-B4C8-DB97C9116133}"/>
          </ac:spMkLst>
        </pc:spChg>
      </pc:sldChg>
      <pc:sldChg chg="modSp">
        <pc:chgData name="Marchenko, Nataliya" userId="S::nmarchen@jjc.edu::1c87eb36-b34e-41f7-9a99-302f8797f3d8" providerId="AD" clId="Web-{FE8848B9-07F9-AC58-91E7-D3A793D8E059}" dt="2022-11-04T15:22:39.145" v="3" actId="20577"/>
        <pc:sldMkLst>
          <pc:docMk/>
          <pc:sldMk cId="512262524" sldId="260"/>
        </pc:sldMkLst>
        <pc:spChg chg="mod">
          <ac:chgData name="Marchenko, Nataliya" userId="S::nmarchen@jjc.edu::1c87eb36-b34e-41f7-9a99-302f8797f3d8" providerId="AD" clId="Web-{FE8848B9-07F9-AC58-91E7-D3A793D8E059}" dt="2022-11-04T15:22:39.145" v="3" actId="20577"/>
          <ac:spMkLst>
            <pc:docMk/>
            <pc:sldMk cId="512262524" sldId="260"/>
            <ac:spMk id="3" creationId="{71EF49F1-7FAE-4694-A8CE-65322B7D0130}"/>
          </ac:spMkLst>
        </pc:spChg>
      </pc:sldChg>
    </pc:docChg>
  </pc:docChgLst>
  <pc:docChgLst>
    <pc:chgData name="Marchenko, Nataliya" userId="S::nmarchen@jjc.edu::1c87eb36-b34e-41f7-9a99-302f8797f3d8" providerId="AD" clId="Web-{9E007FA5-BE02-BC34-16BB-A67A8701611F}"/>
    <pc:docChg chg="addSld modSld sldOrd">
      <pc:chgData name="Marchenko, Nataliya" userId="S::nmarchen@jjc.edu::1c87eb36-b34e-41f7-9a99-302f8797f3d8" providerId="AD" clId="Web-{9E007FA5-BE02-BC34-16BB-A67A8701611F}" dt="2022-11-03T22:17:06.408" v="15" actId="20577"/>
      <pc:docMkLst>
        <pc:docMk/>
      </pc:docMkLst>
      <pc:sldChg chg="modSp">
        <pc:chgData name="Marchenko, Nataliya" userId="S::nmarchen@jjc.edu::1c87eb36-b34e-41f7-9a99-302f8797f3d8" providerId="AD" clId="Web-{9E007FA5-BE02-BC34-16BB-A67A8701611F}" dt="2022-11-03T22:16:39.345" v="5" actId="20577"/>
        <pc:sldMkLst>
          <pc:docMk/>
          <pc:sldMk cId="1374139619" sldId="256"/>
        </pc:sldMkLst>
        <pc:spChg chg="mod">
          <ac:chgData name="Marchenko, Nataliya" userId="S::nmarchen@jjc.edu::1c87eb36-b34e-41f7-9a99-302f8797f3d8" providerId="AD" clId="Web-{9E007FA5-BE02-BC34-16BB-A67A8701611F}" dt="2022-11-03T22:16:31.313" v="2" actId="20577"/>
          <ac:spMkLst>
            <pc:docMk/>
            <pc:sldMk cId="1374139619" sldId="256"/>
            <ac:spMk id="2" creationId="{BDFB6790-23F4-455A-A7D5-4FFA4160DFEB}"/>
          </ac:spMkLst>
        </pc:spChg>
        <pc:spChg chg="mod">
          <ac:chgData name="Marchenko, Nataliya" userId="S::nmarchen@jjc.edu::1c87eb36-b34e-41f7-9a99-302f8797f3d8" providerId="AD" clId="Web-{9E007FA5-BE02-BC34-16BB-A67A8701611F}" dt="2022-11-03T22:16:39.345" v="5" actId="20577"/>
          <ac:spMkLst>
            <pc:docMk/>
            <pc:sldMk cId="1374139619" sldId="256"/>
            <ac:spMk id="3" creationId="{D72032C5-8787-4786-972F-C616EB1A8508}"/>
          </ac:spMkLst>
        </pc:spChg>
      </pc:sldChg>
      <pc:sldChg chg="ord">
        <pc:chgData name="Marchenko, Nataliya" userId="S::nmarchen@jjc.edu::1c87eb36-b34e-41f7-9a99-302f8797f3d8" providerId="AD" clId="Web-{9E007FA5-BE02-BC34-16BB-A67A8701611F}" dt="2022-11-03T22:16:59.877" v="7"/>
        <pc:sldMkLst>
          <pc:docMk/>
          <pc:sldMk cId="564335618" sldId="257"/>
        </pc:sldMkLst>
      </pc:sldChg>
      <pc:sldChg chg="modSp new">
        <pc:chgData name="Marchenko, Nataliya" userId="S::nmarchen@jjc.edu::1c87eb36-b34e-41f7-9a99-302f8797f3d8" providerId="AD" clId="Web-{9E007FA5-BE02-BC34-16BB-A67A8701611F}" dt="2022-11-03T22:17:06.408" v="15" actId="20577"/>
        <pc:sldMkLst>
          <pc:docMk/>
          <pc:sldMk cId="4170538668" sldId="261"/>
        </pc:sldMkLst>
        <pc:spChg chg="mod">
          <ac:chgData name="Marchenko, Nataliya" userId="S::nmarchen@jjc.edu::1c87eb36-b34e-41f7-9a99-302f8797f3d8" providerId="AD" clId="Web-{9E007FA5-BE02-BC34-16BB-A67A8701611F}" dt="2022-11-03T22:17:06.408" v="15" actId="20577"/>
          <ac:spMkLst>
            <pc:docMk/>
            <pc:sldMk cId="4170538668" sldId="261"/>
            <ac:spMk id="2" creationId="{F31F196A-3CA4-A5AD-A255-743220818E9E}"/>
          </ac:spMkLst>
        </pc:spChg>
      </pc:sldChg>
    </pc:docChg>
  </pc:docChgLst>
  <pc:docChgLst>
    <pc:chgData name="Marchenko, Nataliya" userId="1c87eb36-b34e-41f7-9a99-302f8797f3d8" providerId="ADAL" clId="{4847BCF3-3BB6-4EA7-A17E-AF18992EEF15}"/>
    <pc:docChg chg="custSel addSld modSld">
      <pc:chgData name="Marchenko, Nataliya" userId="1c87eb36-b34e-41f7-9a99-302f8797f3d8" providerId="ADAL" clId="{4847BCF3-3BB6-4EA7-A17E-AF18992EEF15}" dt="2022-11-03T22:33:33.538" v="534" actId="20577"/>
      <pc:docMkLst>
        <pc:docMk/>
      </pc:docMkLst>
      <pc:sldChg chg="modSp mod">
        <pc:chgData name="Marchenko, Nataliya" userId="1c87eb36-b34e-41f7-9a99-302f8797f3d8" providerId="ADAL" clId="{4847BCF3-3BB6-4EA7-A17E-AF18992EEF15}" dt="2022-11-03T22:23:22.295" v="10" actId="20577"/>
        <pc:sldMkLst>
          <pc:docMk/>
          <pc:sldMk cId="4142026425" sldId="258"/>
        </pc:sldMkLst>
        <pc:spChg chg="mod">
          <ac:chgData name="Marchenko, Nataliya" userId="1c87eb36-b34e-41f7-9a99-302f8797f3d8" providerId="ADAL" clId="{4847BCF3-3BB6-4EA7-A17E-AF18992EEF15}" dt="2022-11-03T22:23:22.295" v="10" actId="20577"/>
          <ac:spMkLst>
            <pc:docMk/>
            <pc:sldMk cId="4142026425" sldId="258"/>
            <ac:spMk id="3" creationId="{3BFACA46-2341-4E13-82E2-3DCE4BA2D21A}"/>
          </ac:spMkLst>
        </pc:spChg>
      </pc:sldChg>
      <pc:sldChg chg="modSp mod">
        <pc:chgData name="Marchenko, Nataliya" userId="1c87eb36-b34e-41f7-9a99-302f8797f3d8" providerId="ADAL" clId="{4847BCF3-3BB6-4EA7-A17E-AF18992EEF15}" dt="2022-11-03T22:26:50.669" v="96" actId="20577"/>
        <pc:sldMkLst>
          <pc:docMk/>
          <pc:sldMk cId="1480005029" sldId="259"/>
        </pc:sldMkLst>
        <pc:spChg chg="mod">
          <ac:chgData name="Marchenko, Nataliya" userId="1c87eb36-b34e-41f7-9a99-302f8797f3d8" providerId="ADAL" clId="{4847BCF3-3BB6-4EA7-A17E-AF18992EEF15}" dt="2022-11-03T22:26:50.669" v="96" actId="20577"/>
          <ac:spMkLst>
            <pc:docMk/>
            <pc:sldMk cId="1480005029" sldId="259"/>
            <ac:spMk id="3" creationId="{C77ED2E1-2840-4AB9-B4C8-DB97C9116133}"/>
          </ac:spMkLst>
        </pc:spChg>
      </pc:sldChg>
      <pc:sldChg chg="modSp mod">
        <pc:chgData name="Marchenko, Nataliya" userId="1c87eb36-b34e-41f7-9a99-302f8797f3d8" providerId="ADAL" clId="{4847BCF3-3BB6-4EA7-A17E-AF18992EEF15}" dt="2022-11-03T22:29:29.964" v="183" actId="20577"/>
        <pc:sldMkLst>
          <pc:docMk/>
          <pc:sldMk cId="512262524" sldId="260"/>
        </pc:sldMkLst>
        <pc:spChg chg="mod">
          <ac:chgData name="Marchenko, Nataliya" userId="1c87eb36-b34e-41f7-9a99-302f8797f3d8" providerId="ADAL" clId="{4847BCF3-3BB6-4EA7-A17E-AF18992EEF15}" dt="2022-11-03T22:29:29.964" v="183" actId="20577"/>
          <ac:spMkLst>
            <pc:docMk/>
            <pc:sldMk cId="512262524" sldId="260"/>
            <ac:spMk id="3" creationId="{71EF49F1-7FAE-4694-A8CE-65322B7D0130}"/>
          </ac:spMkLst>
        </pc:spChg>
      </pc:sldChg>
      <pc:sldChg chg="addSp delSp modSp mod setBg">
        <pc:chgData name="Marchenko, Nataliya" userId="1c87eb36-b34e-41f7-9a99-302f8797f3d8" providerId="ADAL" clId="{4847BCF3-3BB6-4EA7-A17E-AF18992EEF15}" dt="2022-11-03T22:22:52.609" v="8" actId="1076"/>
        <pc:sldMkLst>
          <pc:docMk/>
          <pc:sldMk cId="4170538668" sldId="261"/>
        </pc:sldMkLst>
        <pc:spChg chg="mod">
          <ac:chgData name="Marchenko, Nataliya" userId="1c87eb36-b34e-41f7-9a99-302f8797f3d8" providerId="ADAL" clId="{4847BCF3-3BB6-4EA7-A17E-AF18992EEF15}" dt="2022-11-03T22:20:58.685" v="2" actId="26606"/>
          <ac:spMkLst>
            <pc:docMk/>
            <pc:sldMk cId="4170538668" sldId="261"/>
            <ac:spMk id="2" creationId="{F31F196A-3CA4-A5AD-A255-743220818E9E}"/>
          </ac:spMkLst>
        </pc:spChg>
        <pc:spChg chg="del">
          <ac:chgData name="Marchenko, Nataliya" userId="1c87eb36-b34e-41f7-9a99-302f8797f3d8" providerId="ADAL" clId="{4847BCF3-3BB6-4EA7-A17E-AF18992EEF15}" dt="2022-11-03T22:20:41.783" v="0"/>
          <ac:spMkLst>
            <pc:docMk/>
            <pc:sldMk cId="4170538668" sldId="261"/>
            <ac:spMk id="3" creationId="{36C1F20F-AB25-C87F-F20E-63FE042F46B6}"/>
          </ac:spMkLst>
        </pc:spChg>
        <pc:spChg chg="add del">
          <ac:chgData name="Marchenko, Nataliya" userId="1c87eb36-b34e-41f7-9a99-302f8797f3d8" providerId="ADAL" clId="{4847BCF3-3BB6-4EA7-A17E-AF18992EEF15}" dt="2022-11-03T22:22:45.695" v="6"/>
          <ac:spMkLst>
            <pc:docMk/>
            <pc:sldMk cId="4170538668" sldId="261"/>
            <ac:spMk id="8" creationId="{6BE763D9-1E57-A2B0-7CF2-5C0A8E81880F}"/>
          </ac:spMkLst>
        </pc:spChg>
        <pc:spChg chg="add">
          <ac:chgData name="Marchenko, Nataliya" userId="1c87eb36-b34e-41f7-9a99-302f8797f3d8" providerId="ADAL" clId="{4847BCF3-3BB6-4EA7-A17E-AF18992EEF15}" dt="2022-11-03T22:20:58.685" v="2" actId="26606"/>
          <ac:spMkLst>
            <pc:docMk/>
            <pc:sldMk cId="4170538668" sldId="261"/>
            <ac:spMk id="11" creationId="{F4979F40-3A44-4CCB-9EB7-F8318BCE576B}"/>
          </ac:spMkLst>
        </pc:spChg>
        <pc:spChg chg="add">
          <ac:chgData name="Marchenko, Nataliya" userId="1c87eb36-b34e-41f7-9a99-302f8797f3d8" providerId="ADAL" clId="{4847BCF3-3BB6-4EA7-A17E-AF18992EEF15}" dt="2022-11-03T22:20:58.685" v="2" actId="26606"/>
          <ac:spMkLst>
            <pc:docMk/>
            <pc:sldMk cId="4170538668" sldId="261"/>
            <ac:spMk id="15" creationId="{AFD071FA-0514-4371-9568-86216A1F4658}"/>
          </ac:spMkLst>
        </pc:spChg>
        <pc:spChg chg="add">
          <ac:chgData name="Marchenko, Nataliya" userId="1c87eb36-b34e-41f7-9a99-302f8797f3d8" providerId="ADAL" clId="{4847BCF3-3BB6-4EA7-A17E-AF18992EEF15}" dt="2022-11-03T22:20:58.685" v="2" actId="26606"/>
          <ac:spMkLst>
            <pc:docMk/>
            <pc:sldMk cId="4170538668" sldId="261"/>
            <ac:spMk id="17" creationId="{5211DDA4-E7B5-4325-A844-B7F59B084BA7}"/>
          </ac:spMkLst>
        </pc:spChg>
        <pc:picChg chg="add mod">
          <ac:chgData name="Marchenko, Nataliya" userId="1c87eb36-b34e-41f7-9a99-302f8797f3d8" providerId="ADAL" clId="{4847BCF3-3BB6-4EA7-A17E-AF18992EEF15}" dt="2022-11-03T22:21:13.493" v="5" actId="1076"/>
          <ac:picMkLst>
            <pc:docMk/>
            <pc:sldMk cId="4170538668" sldId="261"/>
            <ac:picMk id="4" creationId="{529B6CD6-6E29-619D-5B9D-2BBE37050D15}"/>
          </ac:picMkLst>
        </pc:picChg>
        <pc:picChg chg="add mod">
          <ac:chgData name="Marchenko, Nataliya" userId="1c87eb36-b34e-41f7-9a99-302f8797f3d8" providerId="ADAL" clId="{4847BCF3-3BB6-4EA7-A17E-AF18992EEF15}" dt="2022-11-03T22:22:52.609" v="8" actId="1076"/>
          <ac:picMkLst>
            <pc:docMk/>
            <pc:sldMk cId="4170538668" sldId="261"/>
            <ac:picMk id="5" creationId="{E6FD43BF-3C85-3E7F-F2E7-A6DF67A62EF5}"/>
          </ac:picMkLst>
        </pc:picChg>
        <pc:picChg chg="add">
          <ac:chgData name="Marchenko, Nataliya" userId="1c87eb36-b34e-41f7-9a99-302f8797f3d8" providerId="ADAL" clId="{4847BCF3-3BB6-4EA7-A17E-AF18992EEF15}" dt="2022-11-03T22:20:58.685" v="2" actId="26606"/>
          <ac:picMkLst>
            <pc:docMk/>
            <pc:sldMk cId="4170538668" sldId="261"/>
            <ac:picMk id="13" creationId="{15291D39-6B03-4BB5-BFC6-CBF11E90BFD6}"/>
          </ac:picMkLst>
        </pc:picChg>
        <pc:picChg chg="add">
          <ac:chgData name="Marchenko, Nataliya" userId="1c87eb36-b34e-41f7-9a99-302f8797f3d8" providerId="ADAL" clId="{4847BCF3-3BB6-4EA7-A17E-AF18992EEF15}" dt="2022-11-03T22:20:58.685" v="2" actId="26606"/>
          <ac:picMkLst>
            <pc:docMk/>
            <pc:sldMk cId="4170538668" sldId="261"/>
            <ac:picMk id="19" creationId="{0D58E222-6309-4F79-AC20-9D3C69CD9B16}"/>
          </ac:picMkLst>
        </pc:picChg>
      </pc:sldChg>
      <pc:sldChg chg="modSp new mod">
        <pc:chgData name="Marchenko, Nataliya" userId="1c87eb36-b34e-41f7-9a99-302f8797f3d8" providerId="ADAL" clId="{4847BCF3-3BB6-4EA7-A17E-AF18992EEF15}" dt="2022-11-03T22:33:33.538" v="534" actId="20577"/>
        <pc:sldMkLst>
          <pc:docMk/>
          <pc:sldMk cId="2328779643" sldId="262"/>
        </pc:sldMkLst>
        <pc:spChg chg="mod">
          <ac:chgData name="Marchenko, Nataliya" userId="1c87eb36-b34e-41f7-9a99-302f8797f3d8" providerId="ADAL" clId="{4847BCF3-3BB6-4EA7-A17E-AF18992EEF15}" dt="2022-11-03T22:29:49.626" v="208" actId="20577"/>
          <ac:spMkLst>
            <pc:docMk/>
            <pc:sldMk cId="2328779643" sldId="262"/>
            <ac:spMk id="2" creationId="{4FB414BD-A577-5A1C-1CF4-E3BAF6AFF404}"/>
          </ac:spMkLst>
        </pc:spChg>
        <pc:spChg chg="mod">
          <ac:chgData name="Marchenko, Nataliya" userId="1c87eb36-b34e-41f7-9a99-302f8797f3d8" providerId="ADAL" clId="{4847BCF3-3BB6-4EA7-A17E-AF18992EEF15}" dt="2022-11-03T22:33:33.538" v="534" actId="20577"/>
          <ac:spMkLst>
            <pc:docMk/>
            <pc:sldMk cId="2328779643" sldId="262"/>
            <ac:spMk id="3" creationId="{2968AB59-2B50-4C7F-F6DD-499DAE0C9A94}"/>
          </ac:spMkLst>
        </pc:spChg>
      </pc:sldChg>
    </pc:docChg>
  </pc:docChgLst>
  <pc:docChgLst>
    <pc:chgData name="Marchenko, Nataliya" userId="S::nmarchen@jjc.edu::1c87eb36-b34e-41f7-9a99-302f8797f3d8" providerId="AD" clId="Web-{933DD892-09C8-4C9F-F719-F692390F64EA}"/>
    <pc:docChg chg="modSld">
      <pc:chgData name="Marchenko, Nataliya" userId="S::nmarchen@jjc.edu::1c87eb36-b34e-41f7-9a99-302f8797f3d8" providerId="AD" clId="Web-{933DD892-09C8-4C9F-F719-F692390F64EA}" dt="2024-11-05T01:35:22.337" v="81" actId="20577"/>
      <pc:docMkLst>
        <pc:docMk/>
      </pc:docMkLst>
      <pc:sldChg chg="modSp">
        <pc:chgData name="Marchenko, Nataliya" userId="S::nmarchen@jjc.edu::1c87eb36-b34e-41f7-9a99-302f8797f3d8" providerId="AD" clId="Web-{933DD892-09C8-4C9F-F719-F692390F64EA}" dt="2024-11-05T01:15:38.550" v="3" actId="20577"/>
        <pc:sldMkLst>
          <pc:docMk/>
          <pc:sldMk cId="1374139619" sldId="256"/>
        </pc:sldMkLst>
        <pc:spChg chg="mod">
          <ac:chgData name="Marchenko, Nataliya" userId="S::nmarchen@jjc.edu::1c87eb36-b34e-41f7-9a99-302f8797f3d8" providerId="AD" clId="Web-{933DD892-09C8-4C9F-F719-F692390F64EA}" dt="2024-11-05T01:15:29.002" v="1" actId="20577"/>
          <ac:spMkLst>
            <pc:docMk/>
            <pc:sldMk cId="1374139619" sldId="256"/>
            <ac:spMk id="2" creationId="{BDFB6790-23F4-455A-A7D5-4FFA4160DFEB}"/>
          </ac:spMkLst>
        </pc:spChg>
        <pc:spChg chg="mod">
          <ac:chgData name="Marchenko, Nataliya" userId="S::nmarchen@jjc.edu::1c87eb36-b34e-41f7-9a99-302f8797f3d8" providerId="AD" clId="Web-{933DD892-09C8-4C9F-F719-F692390F64EA}" dt="2024-11-05T01:15:38.550" v="3" actId="20577"/>
          <ac:spMkLst>
            <pc:docMk/>
            <pc:sldMk cId="1374139619" sldId="256"/>
            <ac:spMk id="3" creationId="{D72032C5-8787-4786-972F-C616EB1A8508}"/>
          </ac:spMkLst>
        </pc:spChg>
      </pc:sldChg>
      <pc:sldChg chg="modSp">
        <pc:chgData name="Marchenko, Nataliya" userId="S::nmarchen@jjc.edu::1c87eb36-b34e-41f7-9a99-302f8797f3d8" providerId="AD" clId="Web-{933DD892-09C8-4C9F-F719-F692390F64EA}" dt="2024-11-05T01:35:22.337" v="81" actId="20577"/>
        <pc:sldMkLst>
          <pc:docMk/>
          <pc:sldMk cId="4142026425" sldId="258"/>
        </pc:sldMkLst>
        <pc:spChg chg="mod">
          <ac:chgData name="Marchenko, Nataliya" userId="S::nmarchen@jjc.edu::1c87eb36-b34e-41f7-9a99-302f8797f3d8" providerId="AD" clId="Web-{933DD892-09C8-4C9F-F719-F692390F64EA}" dt="2024-11-05T01:35:22.337" v="81" actId="20577"/>
          <ac:spMkLst>
            <pc:docMk/>
            <pc:sldMk cId="4142026425" sldId="258"/>
            <ac:spMk id="3" creationId="{3BFACA46-2341-4E13-82E2-3DCE4BA2D21A}"/>
          </ac:spMkLst>
        </pc:spChg>
      </pc:sldChg>
      <pc:sldChg chg="modSp">
        <pc:chgData name="Marchenko, Nataliya" userId="S::nmarchen@jjc.edu::1c87eb36-b34e-41f7-9a99-302f8797f3d8" providerId="AD" clId="Web-{933DD892-09C8-4C9F-F719-F692390F64EA}" dt="2024-11-05T01:19:13.752" v="6" actId="20577"/>
        <pc:sldMkLst>
          <pc:docMk/>
          <pc:sldMk cId="512262524" sldId="260"/>
        </pc:sldMkLst>
        <pc:spChg chg="mod">
          <ac:chgData name="Marchenko, Nataliya" userId="S::nmarchen@jjc.edu::1c87eb36-b34e-41f7-9a99-302f8797f3d8" providerId="AD" clId="Web-{933DD892-09C8-4C9F-F719-F692390F64EA}" dt="2024-11-05T01:19:13.752" v="6" actId="20577"/>
          <ac:spMkLst>
            <pc:docMk/>
            <pc:sldMk cId="512262524" sldId="260"/>
            <ac:spMk id="3" creationId="{71EF49F1-7FAE-4694-A8CE-65322B7D0130}"/>
          </ac:spMkLst>
        </pc:spChg>
      </pc:sldChg>
    </pc:docChg>
  </pc:docChgLst>
  <pc:docChgLst>
    <pc:chgData name="Marchenko, Nataliya" userId="1c87eb36-b34e-41f7-9a99-302f8797f3d8" providerId="ADAL" clId="{DE08A5D8-6E21-4DA1-909E-C164AD98037C}"/>
    <pc:docChg chg="undo custSel addSld modSld">
      <pc:chgData name="Marchenko, Nataliya" userId="1c87eb36-b34e-41f7-9a99-302f8797f3d8" providerId="ADAL" clId="{DE08A5D8-6E21-4DA1-909E-C164AD98037C}" dt="2021-11-05T14:25:52.631" v="711" actId="20577"/>
      <pc:docMkLst>
        <pc:docMk/>
      </pc:docMkLst>
      <pc:sldChg chg="modSp mod">
        <pc:chgData name="Marchenko, Nataliya" userId="1c87eb36-b34e-41f7-9a99-302f8797f3d8" providerId="ADAL" clId="{DE08A5D8-6E21-4DA1-909E-C164AD98037C}" dt="2021-11-05T13:57:35.714" v="13" actId="20577"/>
        <pc:sldMkLst>
          <pc:docMk/>
          <pc:sldMk cId="1374139619" sldId="256"/>
        </pc:sldMkLst>
        <pc:spChg chg="mod">
          <ac:chgData name="Marchenko, Nataliya" userId="1c87eb36-b34e-41f7-9a99-302f8797f3d8" providerId="ADAL" clId="{DE08A5D8-6E21-4DA1-909E-C164AD98037C}" dt="2021-11-05T13:57:35.714" v="13" actId="20577"/>
          <ac:spMkLst>
            <pc:docMk/>
            <pc:sldMk cId="1374139619" sldId="256"/>
            <ac:spMk id="3" creationId="{D72032C5-8787-4786-972F-C616EB1A8508}"/>
          </ac:spMkLst>
        </pc:spChg>
      </pc:sldChg>
      <pc:sldChg chg="addSp delSp modSp new mod setBg">
        <pc:chgData name="Marchenko, Nataliya" userId="1c87eb36-b34e-41f7-9a99-302f8797f3d8" providerId="ADAL" clId="{DE08A5D8-6E21-4DA1-909E-C164AD98037C}" dt="2021-11-05T14:05:58.557" v="71" actId="962"/>
        <pc:sldMkLst>
          <pc:docMk/>
          <pc:sldMk cId="564335618" sldId="257"/>
        </pc:sldMkLst>
        <pc:spChg chg="mod">
          <ac:chgData name="Marchenko, Nataliya" userId="1c87eb36-b34e-41f7-9a99-302f8797f3d8" providerId="ADAL" clId="{DE08A5D8-6E21-4DA1-909E-C164AD98037C}" dt="2021-11-05T14:01:44.266" v="66" actId="26606"/>
          <ac:spMkLst>
            <pc:docMk/>
            <pc:sldMk cId="564335618" sldId="257"/>
            <ac:spMk id="2" creationId="{7F468F34-458D-41B7-B0E6-2728F5B403D8}"/>
          </ac:spMkLst>
        </pc:spChg>
        <pc:spChg chg="del">
          <ac:chgData name="Marchenko, Nataliya" userId="1c87eb36-b34e-41f7-9a99-302f8797f3d8" providerId="ADAL" clId="{DE08A5D8-6E21-4DA1-909E-C164AD98037C}" dt="2021-11-05T14:01:23.038" v="63" actId="22"/>
          <ac:spMkLst>
            <pc:docMk/>
            <pc:sldMk cId="564335618" sldId="257"/>
            <ac:spMk id="3" creationId="{E45DFBF6-2358-49AA-B1FF-85A45DCE29DF}"/>
          </ac:spMkLst>
        </pc:spChg>
        <pc:spChg chg="add del">
          <ac:chgData name="Marchenko, Nataliya" userId="1c87eb36-b34e-41f7-9a99-302f8797f3d8" providerId="ADAL" clId="{DE08A5D8-6E21-4DA1-909E-C164AD98037C}" dt="2021-11-05T14:05:56.159" v="69" actId="931"/>
          <ac:spMkLst>
            <pc:docMk/>
            <pc:sldMk cId="564335618" sldId="257"/>
            <ac:spMk id="9" creationId="{585D05F0-DB53-4A51-B1C2-16F2D1B26034}"/>
          </ac:spMkLst>
        </pc:spChg>
        <pc:spChg chg="add">
          <ac:chgData name="Marchenko, Nataliya" userId="1c87eb36-b34e-41f7-9a99-302f8797f3d8" providerId="ADAL" clId="{DE08A5D8-6E21-4DA1-909E-C164AD98037C}" dt="2021-11-05T14:01:44.266" v="66" actId="26606"/>
          <ac:spMkLst>
            <pc:docMk/>
            <pc:sldMk cId="564335618" sldId="257"/>
            <ac:spMk id="12" creationId="{C610D2AE-07EF-436A-9755-AA8DF4B933A4}"/>
          </ac:spMkLst>
        </pc:spChg>
        <pc:spChg chg="add">
          <ac:chgData name="Marchenko, Nataliya" userId="1c87eb36-b34e-41f7-9a99-302f8797f3d8" providerId="ADAL" clId="{DE08A5D8-6E21-4DA1-909E-C164AD98037C}" dt="2021-11-05T14:01:44.266" v="66" actId="26606"/>
          <ac:spMkLst>
            <pc:docMk/>
            <pc:sldMk cId="564335618" sldId="257"/>
            <ac:spMk id="16" creationId="{CF2D8AD5-434A-4C0E-9F5B-C1AFD645F364}"/>
          </ac:spMkLst>
        </pc:spChg>
        <pc:picChg chg="add mod ord">
          <ac:chgData name="Marchenko, Nataliya" userId="1c87eb36-b34e-41f7-9a99-302f8797f3d8" providerId="ADAL" clId="{DE08A5D8-6E21-4DA1-909E-C164AD98037C}" dt="2021-11-05T14:01:53.465" v="68" actId="14100"/>
          <ac:picMkLst>
            <pc:docMk/>
            <pc:sldMk cId="564335618" sldId="257"/>
            <ac:picMk id="5" creationId="{87414FF1-5EFD-49F8-8CAF-B8B15C310BD1}"/>
          </ac:picMkLst>
        </pc:picChg>
        <pc:picChg chg="add mod">
          <ac:chgData name="Marchenko, Nataliya" userId="1c87eb36-b34e-41f7-9a99-302f8797f3d8" providerId="ADAL" clId="{DE08A5D8-6E21-4DA1-909E-C164AD98037C}" dt="2021-11-05T14:05:58.557" v="71" actId="962"/>
          <ac:picMkLst>
            <pc:docMk/>
            <pc:sldMk cId="564335618" sldId="257"/>
            <ac:picMk id="7" creationId="{740B5D94-CA9A-41F2-85E9-4120B55C3259}"/>
          </ac:picMkLst>
        </pc:picChg>
        <pc:picChg chg="add">
          <ac:chgData name="Marchenko, Nataliya" userId="1c87eb36-b34e-41f7-9a99-302f8797f3d8" providerId="ADAL" clId="{DE08A5D8-6E21-4DA1-909E-C164AD98037C}" dt="2021-11-05T14:01:44.266" v="66" actId="26606"/>
          <ac:picMkLst>
            <pc:docMk/>
            <pc:sldMk cId="564335618" sldId="257"/>
            <ac:picMk id="14" creationId="{6CACDD17-9043-46DF-882D-420365B79C18}"/>
          </ac:picMkLst>
        </pc:picChg>
        <pc:picChg chg="add">
          <ac:chgData name="Marchenko, Nataliya" userId="1c87eb36-b34e-41f7-9a99-302f8797f3d8" providerId="ADAL" clId="{DE08A5D8-6E21-4DA1-909E-C164AD98037C}" dt="2021-11-05T14:01:44.266" v="66" actId="26606"/>
          <ac:picMkLst>
            <pc:docMk/>
            <pc:sldMk cId="564335618" sldId="257"/>
            <ac:picMk id="18" creationId="{E92B246D-47CC-40F8-8DE7-B65D409E945E}"/>
          </ac:picMkLst>
        </pc:picChg>
      </pc:sldChg>
      <pc:sldChg chg="modSp new mod">
        <pc:chgData name="Marchenko, Nataliya" userId="1c87eb36-b34e-41f7-9a99-302f8797f3d8" providerId="ADAL" clId="{DE08A5D8-6E21-4DA1-909E-C164AD98037C}" dt="2021-11-05T14:25:52.631" v="711" actId="20577"/>
        <pc:sldMkLst>
          <pc:docMk/>
          <pc:sldMk cId="4142026425" sldId="258"/>
        </pc:sldMkLst>
        <pc:spChg chg="mod">
          <ac:chgData name="Marchenko, Nataliya" userId="1c87eb36-b34e-41f7-9a99-302f8797f3d8" providerId="ADAL" clId="{DE08A5D8-6E21-4DA1-909E-C164AD98037C}" dt="2021-11-05T14:06:47.108" v="94" actId="20577"/>
          <ac:spMkLst>
            <pc:docMk/>
            <pc:sldMk cId="4142026425" sldId="258"/>
            <ac:spMk id="2" creationId="{621A9CAC-A480-4FA5-80F7-33E790C56889}"/>
          </ac:spMkLst>
        </pc:spChg>
        <pc:spChg chg="mod">
          <ac:chgData name="Marchenko, Nataliya" userId="1c87eb36-b34e-41f7-9a99-302f8797f3d8" providerId="ADAL" clId="{DE08A5D8-6E21-4DA1-909E-C164AD98037C}" dt="2021-11-05T14:25:52.631" v="711" actId="20577"/>
          <ac:spMkLst>
            <pc:docMk/>
            <pc:sldMk cId="4142026425" sldId="258"/>
            <ac:spMk id="3" creationId="{3BFACA46-2341-4E13-82E2-3DCE4BA2D21A}"/>
          </ac:spMkLst>
        </pc:spChg>
      </pc:sldChg>
      <pc:sldChg chg="addSp delSp modSp new mod setBg">
        <pc:chgData name="Marchenko, Nataliya" userId="1c87eb36-b34e-41f7-9a99-302f8797f3d8" providerId="ADAL" clId="{DE08A5D8-6E21-4DA1-909E-C164AD98037C}" dt="2021-11-05T14:25:43.121" v="710" actId="14100"/>
        <pc:sldMkLst>
          <pc:docMk/>
          <pc:sldMk cId="1480005029" sldId="259"/>
        </pc:sldMkLst>
        <pc:spChg chg="mod">
          <ac:chgData name="Marchenko, Nataliya" userId="1c87eb36-b34e-41f7-9a99-302f8797f3d8" providerId="ADAL" clId="{DE08A5D8-6E21-4DA1-909E-C164AD98037C}" dt="2021-11-05T14:23:54.927" v="672" actId="26606"/>
          <ac:spMkLst>
            <pc:docMk/>
            <pc:sldMk cId="1480005029" sldId="259"/>
            <ac:spMk id="2" creationId="{293C1EFA-04EA-494A-BE01-5DAD6B7BBD23}"/>
          </ac:spMkLst>
        </pc:spChg>
        <pc:spChg chg="mod">
          <ac:chgData name="Marchenko, Nataliya" userId="1c87eb36-b34e-41f7-9a99-302f8797f3d8" providerId="ADAL" clId="{DE08A5D8-6E21-4DA1-909E-C164AD98037C}" dt="2021-11-05T14:25:37.462" v="709" actId="20577"/>
          <ac:spMkLst>
            <pc:docMk/>
            <pc:sldMk cId="1480005029" sldId="259"/>
            <ac:spMk id="3" creationId="{C77ED2E1-2840-4AB9-B4C8-DB97C9116133}"/>
          </ac:spMkLst>
        </pc:spChg>
        <pc:spChg chg="add del mod">
          <ac:chgData name="Marchenko, Nataliya" userId="1c87eb36-b34e-41f7-9a99-302f8797f3d8" providerId="ADAL" clId="{DE08A5D8-6E21-4DA1-909E-C164AD98037C}" dt="2021-11-05T14:23:14.072" v="666" actId="478"/>
          <ac:spMkLst>
            <pc:docMk/>
            <pc:sldMk cId="1480005029" sldId="259"/>
            <ac:spMk id="6" creationId="{6B99E7BE-8478-40F2-AEFA-99CBE5A18E0C}"/>
          </ac:spMkLst>
        </pc:spChg>
        <pc:spChg chg="add mod">
          <ac:chgData name="Marchenko, Nataliya" userId="1c87eb36-b34e-41f7-9a99-302f8797f3d8" providerId="ADAL" clId="{DE08A5D8-6E21-4DA1-909E-C164AD98037C}" dt="2021-11-05T14:24:00.500" v="673" actId="1076"/>
          <ac:spMkLst>
            <pc:docMk/>
            <pc:sldMk cId="1480005029" sldId="259"/>
            <ac:spMk id="9" creationId="{474CA501-BD80-4E27-BE33-3FAAAD3B0649}"/>
          </ac:spMkLst>
        </pc:spChg>
        <pc:spChg chg="add del">
          <ac:chgData name="Marchenko, Nataliya" userId="1c87eb36-b34e-41f7-9a99-302f8797f3d8" providerId="ADAL" clId="{DE08A5D8-6E21-4DA1-909E-C164AD98037C}" dt="2021-11-05T14:23:54.922" v="671" actId="26606"/>
          <ac:spMkLst>
            <pc:docMk/>
            <pc:sldMk cId="1480005029" sldId="259"/>
            <ac:spMk id="18" creationId="{78A4CDE5-C7BC-41E1-8A4A-79E024CC09F3}"/>
          </ac:spMkLst>
        </pc:spChg>
        <pc:grpChg chg="add del">
          <ac:chgData name="Marchenko, Nataliya" userId="1c87eb36-b34e-41f7-9a99-302f8797f3d8" providerId="ADAL" clId="{DE08A5D8-6E21-4DA1-909E-C164AD98037C}" dt="2021-11-05T14:23:54.922" v="671" actId="26606"/>
          <ac:grpSpMkLst>
            <pc:docMk/>
            <pc:sldMk cId="1480005029" sldId="259"/>
            <ac:grpSpMk id="14" creationId="{905A9BAA-B344-45D2-838C-73856C4B15D4}"/>
          </ac:grpSpMkLst>
        </pc:grpChg>
        <pc:picChg chg="add del mod">
          <ac:chgData name="Marchenko, Nataliya" userId="1c87eb36-b34e-41f7-9a99-302f8797f3d8" providerId="ADAL" clId="{DE08A5D8-6E21-4DA1-909E-C164AD98037C}" dt="2021-11-05T14:23:14.072" v="666" actId="478"/>
          <ac:picMkLst>
            <pc:docMk/>
            <pc:sldMk cId="1480005029" sldId="259"/>
            <ac:picMk id="5" creationId="{5990E9EB-0193-41F7-9122-CEAF69BC3907}"/>
          </ac:picMkLst>
        </pc:picChg>
        <pc:picChg chg="add mod ord">
          <ac:chgData name="Marchenko, Nataliya" userId="1c87eb36-b34e-41f7-9a99-302f8797f3d8" providerId="ADAL" clId="{DE08A5D8-6E21-4DA1-909E-C164AD98037C}" dt="2021-11-05T14:25:43.121" v="710" actId="14100"/>
          <ac:picMkLst>
            <pc:docMk/>
            <pc:sldMk cId="1480005029" sldId="259"/>
            <ac:picMk id="8" creationId="{1EF0DF09-CE73-4DBA-A2A6-D2506F23DFD1}"/>
          </ac:picMkLst>
        </pc:picChg>
        <pc:picChg chg="add del">
          <ac:chgData name="Marchenko, Nataliya" userId="1c87eb36-b34e-41f7-9a99-302f8797f3d8" providerId="ADAL" clId="{DE08A5D8-6E21-4DA1-909E-C164AD98037C}" dt="2021-11-05T14:23:54.922" v="671" actId="26606"/>
          <ac:picMkLst>
            <pc:docMk/>
            <pc:sldMk cId="1480005029" sldId="259"/>
            <ac:picMk id="20" creationId="{025C7952-5703-489E-8DBD-F2EFAC8EEB05}"/>
          </ac:picMkLst>
        </pc:picChg>
      </pc:sldChg>
      <pc:sldChg chg="modSp new mod">
        <pc:chgData name="Marchenko, Nataliya" userId="1c87eb36-b34e-41f7-9a99-302f8797f3d8" providerId="ADAL" clId="{DE08A5D8-6E21-4DA1-909E-C164AD98037C}" dt="2021-11-05T14:21:43.919" v="662" actId="20577"/>
        <pc:sldMkLst>
          <pc:docMk/>
          <pc:sldMk cId="512262524" sldId="260"/>
        </pc:sldMkLst>
        <pc:spChg chg="mod">
          <ac:chgData name="Marchenko, Nataliya" userId="1c87eb36-b34e-41f7-9a99-302f8797f3d8" providerId="ADAL" clId="{DE08A5D8-6E21-4DA1-909E-C164AD98037C}" dt="2021-11-05T14:16:21.995" v="458" actId="20577"/>
          <ac:spMkLst>
            <pc:docMk/>
            <pc:sldMk cId="512262524" sldId="260"/>
            <ac:spMk id="2" creationId="{BFA8A5DB-7A0B-40E3-A14D-DA06D6D86866}"/>
          </ac:spMkLst>
        </pc:spChg>
        <pc:spChg chg="mod">
          <ac:chgData name="Marchenko, Nataliya" userId="1c87eb36-b34e-41f7-9a99-302f8797f3d8" providerId="ADAL" clId="{DE08A5D8-6E21-4DA1-909E-C164AD98037C}" dt="2021-11-05T14:21:43.919" v="662" actId="20577"/>
          <ac:spMkLst>
            <pc:docMk/>
            <pc:sldMk cId="512262524" sldId="260"/>
            <ac:spMk id="3" creationId="{71EF49F1-7FAE-4694-A8CE-65322B7D0130}"/>
          </ac:spMkLst>
        </pc:spChg>
      </pc:sldChg>
    </pc:docChg>
  </pc:docChgLst>
  <pc:docChgLst>
    <pc:chgData name="Marchenko, Nataliya" userId="1c87eb36-b34e-41f7-9a99-302f8797f3d8" providerId="ADAL" clId="{2838C7E2-06E5-40F1-84EC-4C601915B95F}"/>
    <pc:docChg chg="custSel addSld delSld modSld sldOrd">
      <pc:chgData name="Marchenko, Nataliya" userId="1c87eb36-b34e-41f7-9a99-302f8797f3d8" providerId="ADAL" clId="{2838C7E2-06E5-40F1-84EC-4C601915B95F}" dt="2023-10-30T18:49:22.230" v="2454"/>
      <pc:docMkLst>
        <pc:docMk/>
      </pc:docMkLst>
      <pc:sldChg chg="addSp delSp modSp mod modTransition modAnim modNotesTx">
        <pc:chgData name="Marchenko, Nataliya" userId="1c87eb36-b34e-41f7-9a99-302f8797f3d8" providerId="ADAL" clId="{2838C7E2-06E5-40F1-84EC-4C601915B95F}" dt="2023-10-30T18:49:22.230" v="2454"/>
        <pc:sldMkLst>
          <pc:docMk/>
          <pc:sldMk cId="1374139619" sldId="256"/>
        </pc:sldMkLst>
        <pc:picChg chg="add del mod">
          <ac:chgData name="Marchenko, Nataliya" userId="1c87eb36-b34e-41f7-9a99-302f8797f3d8" providerId="ADAL" clId="{2838C7E2-06E5-40F1-84EC-4C601915B95F}" dt="2023-10-30T17:58:36.592" v="959" actId="478"/>
          <ac:picMkLst>
            <pc:docMk/>
            <pc:sldMk cId="1374139619" sldId="256"/>
            <ac:picMk id="4" creationId="{3E4C26F0-0D1C-2A6A-F67C-91190880FAD1}"/>
          </ac:picMkLst>
        </pc:picChg>
        <pc:picChg chg="add del mod">
          <ac:chgData name="Marchenko, Nataliya" userId="1c87eb36-b34e-41f7-9a99-302f8797f3d8" providerId="ADAL" clId="{2838C7E2-06E5-40F1-84EC-4C601915B95F}" dt="2023-10-30T17:57:40.976" v="957" actId="478"/>
          <ac:picMkLst>
            <pc:docMk/>
            <pc:sldMk cId="1374139619" sldId="256"/>
            <ac:picMk id="5" creationId="{F3B1F78B-8CEA-717C-979D-EE87FD087AE7}"/>
          </ac:picMkLst>
        </pc:picChg>
        <pc:picChg chg="add del mod">
          <ac:chgData name="Marchenko, Nataliya" userId="1c87eb36-b34e-41f7-9a99-302f8797f3d8" providerId="ADAL" clId="{2838C7E2-06E5-40F1-84EC-4C601915B95F}" dt="2023-10-30T18:38:04.081" v="2441"/>
          <ac:picMkLst>
            <pc:docMk/>
            <pc:sldMk cId="1374139619" sldId="256"/>
            <ac:picMk id="6" creationId="{8AEEFC68-0B2A-6C07-9E7C-CE7ADE9E67CB}"/>
          </ac:picMkLst>
        </pc:picChg>
        <pc:picChg chg="add del mod">
          <ac:chgData name="Marchenko, Nataliya" userId="1c87eb36-b34e-41f7-9a99-302f8797f3d8" providerId="ADAL" clId="{2838C7E2-06E5-40F1-84EC-4C601915B95F}" dt="2023-10-30T17:58:10.440" v="958" actId="478"/>
          <ac:picMkLst>
            <pc:docMk/>
            <pc:sldMk cId="1374139619" sldId="256"/>
            <ac:picMk id="7" creationId="{E4615F42-F574-26DB-A743-132D7E060DF2}"/>
          </ac:picMkLst>
        </pc:picChg>
        <pc:picChg chg="add del mod">
          <ac:chgData name="Marchenko, Nataliya" userId="1c87eb36-b34e-41f7-9a99-302f8797f3d8" providerId="ADAL" clId="{2838C7E2-06E5-40F1-84EC-4C601915B95F}" dt="2023-10-30T18:39:42.501" v="2443"/>
          <ac:picMkLst>
            <pc:docMk/>
            <pc:sldMk cId="1374139619" sldId="256"/>
            <ac:picMk id="8" creationId="{EDA59084-ECB7-DD3F-E96B-E6E5DAF9AC2A}"/>
          </ac:picMkLst>
        </pc:picChg>
        <pc:picChg chg="add del mod ord">
          <ac:chgData name="Marchenko, Nataliya" userId="1c87eb36-b34e-41f7-9a99-302f8797f3d8" providerId="ADAL" clId="{2838C7E2-06E5-40F1-84EC-4C601915B95F}" dt="2023-10-30T18:40:03.122" v="2444"/>
          <ac:picMkLst>
            <pc:docMk/>
            <pc:sldMk cId="1374139619" sldId="256"/>
            <ac:picMk id="15" creationId="{60434839-4021-3883-9CF5-825196B4CAAE}"/>
          </ac:picMkLst>
        </pc:picChg>
        <pc:picChg chg="add del mod">
          <ac:chgData name="Marchenko, Nataliya" userId="1c87eb36-b34e-41f7-9a99-302f8797f3d8" providerId="ADAL" clId="{2838C7E2-06E5-40F1-84EC-4C601915B95F}" dt="2023-10-30T18:40:14.975" v="2446"/>
          <ac:picMkLst>
            <pc:docMk/>
            <pc:sldMk cId="1374139619" sldId="256"/>
            <ac:picMk id="16" creationId="{19C6DDAE-9433-56F6-DD57-84A47C25418A}"/>
          </ac:picMkLst>
        </pc:picChg>
        <pc:picChg chg="add del mod ord">
          <ac:chgData name="Marchenko, Nataliya" userId="1c87eb36-b34e-41f7-9a99-302f8797f3d8" providerId="ADAL" clId="{2838C7E2-06E5-40F1-84EC-4C601915B95F}" dt="2023-10-30T18:40:40.472" v="2447"/>
          <ac:picMkLst>
            <pc:docMk/>
            <pc:sldMk cId="1374139619" sldId="256"/>
            <ac:picMk id="18" creationId="{20605D3A-D8A1-007F-9F0B-AE0EC0461E81}"/>
          </ac:picMkLst>
        </pc:picChg>
        <pc:picChg chg="add del mod">
          <ac:chgData name="Marchenko, Nataliya" userId="1c87eb36-b34e-41f7-9a99-302f8797f3d8" providerId="ADAL" clId="{2838C7E2-06E5-40F1-84EC-4C601915B95F}" dt="2023-10-30T18:41:01.113" v="2449"/>
          <ac:picMkLst>
            <pc:docMk/>
            <pc:sldMk cId="1374139619" sldId="256"/>
            <ac:picMk id="19" creationId="{3E1CA945-6CF5-29D7-F2CD-7B96DDA037E0}"/>
          </ac:picMkLst>
        </pc:picChg>
        <pc:picChg chg="add del mod ord">
          <ac:chgData name="Marchenko, Nataliya" userId="1c87eb36-b34e-41f7-9a99-302f8797f3d8" providerId="ADAL" clId="{2838C7E2-06E5-40F1-84EC-4C601915B95F}" dt="2023-10-30T18:41:28.451" v="2450"/>
          <ac:picMkLst>
            <pc:docMk/>
            <pc:sldMk cId="1374139619" sldId="256"/>
            <ac:picMk id="23" creationId="{7FE5EC5A-B19F-3199-6AD5-C250EAE057EB}"/>
          </ac:picMkLst>
        </pc:picChg>
        <pc:picChg chg="add del mod">
          <ac:chgData name="Marchenko, Nataliya" userId="1c87eb36-b34e-41f7-9a99-302f8797f3d8" providerId="ADAL" clId="{2838C7E2-06E5-40F1-84EC-4C601915B95F}" dt="2023-10-30T18:44:42.411" v="2452"/>
          <ac:picMkLst>
            <pc:docMk/>
            <pc:sldMk cId="1374139619" sldId="256"/>
            <ac:picMk id="24" creationId="{EBF8E8B6-1682-6E24-8C3E-A992AAD92443}"/>
          </ac:picMkLst>
        </pc:picChg>
        <pc:picChg chg="add del mod ord">
          <ac:chgData name="Marchenko, Nataliya" userId="1c87eb36-b34e-41f7-9a99-302f8797f3d8" providerId="ADAL" clId="{2838C7E2-06E5-40F1-84EC-4C601915B95F}" dt="2023-10-30T18:45:07.324" v="2453"/>
          <ac:picMkLst>
            <pc:docMk/>
            <pc:sldMk cId="1374139619" sldId="256"/>
            <ac:picMk id="28" creationId="{ADB5705D-54E5-1B23-AFD8-B3A357CDBF88}"/>
          </ac:picMkLst>
        </pc:picChg>
        <pc:picChg chg="add del mod">
          <ac:chgData name="Marchenko, Nataliya" userId="1c87eb36-b34e-41f7-9a99-302f8797f3d8" providerId="ADAL" clId="{2838C7E2-06E5-40F1-84EC-4C601915B95F}" dt="2023-10-30T18:49:22.230" v="2454"/>
          <ac:picMkLst>
            <pc:docMk/>
            <pc:sldMk cId="1374139619" sldId="256"/>
            <ac:picMk id="29" creationId="{BC2495B6-E315-421F-C3C9-1EF9F3B30529}"/>
          </ac:picMkLst>
        </pc:picChg>
      </pc:sldChg>
      <pc:sldChg chg="addSp delSp modSp mod modNotesTx">
        <pc:chgData name="Marchenko, Nataliya" userId="1c87eb36-b34e-41f7-9a99-302f8797f3d8" providerId="ADAL" clId="{2838C7E2-06E5-40F1-84EC-4C601915B95F}" dt="2023-10-30T18:23:07.213" v="1949" actId="20577"/>
        <pc:sldMkLst>
          <pc:docMk/>
          <pc:sldMk cId="564335618" sldId="257"/>
        </pc:sldMkLst>
        <pc:picChg chg="add del mod">
          <ac:chgData name="Marchenko, Nataliya" userId="1c87eb36-b34e-41f7-9a99-302f8797f3d8" providerId="ADAL" clId="{2838C7E2-06E5-40F1-84EC-4C601915B95F}" dt="2023-10-30T18:17:52.729" v="1672" actId="478"/>
          <ac:picMkLst>
            <pc:docMk/>
            <pc:sldMk cId="564335618" sldId="257"/>
            <ac:picMk id="3" creationId="{455D2504-95A4-6E7C-66E9-B9A917E4E825}"/>
          </ac:picMkLst>
        </pc:picChg>
        <pc:picChg chg="add del mod">
          <ac:chgData name="Marchenko, Nataliya" userId="1c87eb36-b34e-41f7-9a99-302f8797f3d8" providerId="ADAL" clId="{2838C7E2-06E5-40F1-84EC-4C601915B95F}" dt="2023-10-30T18:17:49.416" v="1671" actId="478"/>
          <ac:picMkLst>
            <pc:docMk/>
            <pc:sldMk cId="564335618" sldId="257"/>
            <ac:picMk id="4" creationId="{80946EB5-1C13-575B-BD08-E41BBB39B5ED}"/>
          </ac:picMkLst>
        </pc:picChg>
        <pc:picChg chg="add mod">
          <ac:chgData name="Marchenko, Nataliya" userId="1c87eb36-b34e-41f7-9a99-302f8797f3d8" providerId="ADAL" clId="{2838C7E2-06E5-40F1-84EC-4C601915B95F}" dt="2023-10-30T17:56:42.642" v="955" actId="34819"/>
          <ac:picMkLst>
            <pc:docMk/>
            <pc:sldMk cId="564335618" sldId="257"/>
            <ac:picMk id="6" creationId="{38FCD6F3-0453-4F2C-EDE6-078F6630122F}"/>
          </ac:picMkLst>
        </pc:picChg>
      </pc:sldChg>
      <pc:sldChg chg="addSp delSp modSp mod">
        <pc:chgData name="Marchenko, Nataliya" userId="1c87eb36-b34e-41f7-9a99-302f8797f3d8" providerId="ADAL" clId="{2838C7E2-06E5-40F1-84EC-4C601915B95F}" dt="2023-10-30T18:23:29.350" v="1953" actId="478"/>
        <pc:sldMkLst>
          <pc:docMk/>
          <pc:sldMk cId="4142026425" sldId="258"/>
        </pc:sldMkLst>
        <pc:picChg chg="add del mod">
          <ac:chgData name="Marchenko, Nataliya" userId="1c87eb36-b34e-41f7-9a99-302f8797f3d8" providerId="ADAL" clId="{2838C7E2-06E5-40F1-84EC-4C601915B95F}" dt="2023-10-30T18:23:29.350" v="1953" actId="478"/>
          <ac:picMkLst>
            <pc:docMk/>
            <pc:sldMk cId="4142026425" sldId="258"/>
            <ac:picMk id="4" creationId="{CC6C4286-EC2B-FCFE-A7FD-E1E528565927}"/>
          </ac:picMkLst>
        </pc:picChg>
        <pc:picChg chg="add del mod">
          <ac:chgData name="Marchenko, Nataliya" userId="1c87eb36-b34e-41f7-9a99-302f8797f3d8" providerId="ADAL" clId="{2838C7E2-06E5-40F1-84EC-4C601915B95F}" dt="2023-10-30T18:23:27.310" v="1952" actId="478"/>
          <ac:picMkLst>
            <pc:docMk/>
            <pc:sldMk cId="4142026425" sldId="258"/>
            <ac:picMk id="5" creationId="{CC60E43A-DFB9-3597-AFB9-6E239858E251}"/>
          </ac:picMkLst>
        </pc:picChg>
        <pc:picChg chg="add mod">
          <ac:chgData name="Marchenko, Nataliya" userId="1c87eb36-b34e-41f7-9a99-302f8797f3d8" providerId="ADAL" clId="{2838C7E2-06E5-40F1-84EC-4C601915B95F}" dt="2023-10-30T17:56:42.642" v="955" actId="34819"/>
          <ac:picMkLst>
            <pc:docMk/>
            <pc:sldMk cId="4142026425" sldId="258"/>
            <ac:picMk id="6" creationId="{7A3E0223-A2B5-F379-14F5-9363C21E8A66}"/>
          </ac:picMkLst>
        </pc:picChg>
      </pc:sldChg>
      <pc:sldChg chg="addSp delSp modSp mod modNotesTx">
        <pc:chgData name="Marchenko, Nataliya" userId="1c87eb36-b34e-41f7-9a99-302f8797f3d8" providerId="ADAL" clId="{2838C7E2-06E5-40F1-84EC-4C601915B95F}" dt="2023-10-30T18:24:51.557" v="2007" actId="20577"/>
        <pc:sldMkLst>
          <pc:docMk/>
          <pc:sldMk cId="1480005029" sldId="259"/>
        </pc:sldMkLst>
        <pc:spChg chg="mod">
          <ac:chgData name="Marchenko, Nataliya" userId="1c87eb36-b34e-41f7-9a99-302f8797f3d8" providerId="ADAL" clId="{2838C7E2-06E5-40F1-84EC-4C601915B95F}" dt="2023-10-30T15:54:18.880" v="782" actId="20577"/>
          <ac:spMkLst>
            <pc:docMk/>
            <pc:sldMk cId="1480005029" sldId="259"/>
            <ac:spMk id="3" creationId="{C77ED2E1-2840-4AB9-B4C8-DB97C9116133}"/>
          </ac:spMkLst>
        </pc:spChg>
        <pc:picChg chg="add del mod">
          <ac:chgData name="Marchenko, Nataliya" userId="1c87eb36-b34e-41f7-9a99-302f8797f3d8" providerId="ADAL" clId="{2838C7E2-06E5-40F1-84EC-4C601915B95F}" dt="2023-10-30T18:23:44.989" v="1955" actId="478"/>
          <ac:picMkLst>
            <pc:docMk/>
            <pc:sldMk cId="1480005029" sldId="259"/>
            <ac:picMk id="4" creationId="{94C49399-0CEB-63A8-DBF0-DA1516D31166}"/>
          </ac:picMkLst>
        </pc:picChg>
        <pc:picChg chg="add del mod">
          <ac:chgData name="Marchenko, Nataliya" userId="1c87eb36-b34e-41f7-9a99-302f8797f3d8" providerId="ADAL" clId="{2838C7E2-06E5-40F1-84EC-4C601915B95F}" dt="2023-10-30T18:23:42.047" v="1954" actId="478"/>
          <ac:picMkLst>
            <pc:docMk/>
            <pc:sldMk cId="1480005029" sldId="259"/>
            <ac:picMk id="5" creationId="{CE1E38DF-9BE8-07AE-2504-50903C2B8F7A}"/>
          </ac:picMkLst>
        </pc:picChg>
        <pc:picChg chg="add mod">
          <ac:chgData name="Marchenko, Nataliya" userId="1c87eb36-b34e-41f7-9a99-302f8797f3d8" providerId="ADAL" clId="{2838C7E2-06E5-40F1-84EC-4C601915B95F}" dt="2023-10-30T17:56:42.642" v="955" actId="34819"/>
          <ac:picMkLst>
            <pc:docMk/>
            <pc:sldMk cId="1480005029" sldId="259"/>
            <ac:picMk id="6" creationId="{C99EC97E-6F03-D32E-3B4D-F982D65FF6D4}"/>
          </ac:picMkLst>
        </pc:picChg>
      </pc:sldChg>
      <pc:sldChg chg="addSp delSp modSp mod">
        <pc:chgData name="Marchenko, Nataliya" userId="1c87eb36-b34e-41f7-9a99-302f8797f3d8" providerId="ADAL" clId="{2838C7E2-06E5-40F1-84EC-4C601915B95F}" dt="2023-10-30T18:25:16.572" v="2011" actId="478"/>
        <pc:sldMkLst>
          <pc:docMk/>
          <pc:sldMk cId="512262524" sldId="260"/>
        </pc:sldMkLst>
        <pc:spChg chg="mod">
          <ac:chgData name="Marchenko, Nataliya" userId="1c87eb36-b34e-41f7-9a99-302f8797f3d8" providerId="ADAL" clId="{2838C7E2-06E5-40F1-84EC-4C601915B95F}" dt="2023-10-30T15:50:00.280" v="766" actId="20577"/>
          <ac:spMkLst>
            <pc:docMk/>
            <pc:sldMk cId="512262524" sldId="260"/>
            <ac:spMk id="3" creationId="{71EF49F1-7FAE-4694-A8CE-65322B7D0130}"/>
          </ac:spMkLst>
        </pc:spChg>
        <pc:picChg chg="add del mod">
          <ac:chgData name="Marchenko, Nataliya" userId="1c87eb36-b34e-41f7-9a99-302f8797f3d8" providerId="ADAL" clId="{2838C7E2-06E5-40F1-84EC-4C601915B95F}" dt="2023-10-30T18:25:16.572" v="2011" actId="478"/>
          <ac:picMkLst>
            <pc:docMk/>
            <pc:sldMk cId="512262524" sldId="260"/>
            <ac:picMk id="4" creationId="{917788CF-82A8-67C2-115A-3ADA7A8D5BB1}"/>
          </ac:picMkLst>
        </pc:picChg>
        <pc:picChg chg="add del mod">
          <ac:chgData name="Marchenko, Nataliya" userId="1c87eb36-b34e-41f7-9a99-302f8797f3d8" providerId="ADAL" clId="{2838C7E2-06E5-40F1-84EC-4C601915B95F}" dt="2023-10-30T18:25:15.564" v="2010" actId="478"/>
          <ac:picMkLst>
            <pc:docMk/>
            <pc:sldMk cId="512262524" sldId="260"/>
            <ac:picMk id="5" creationId="{BEE8D059-38B6-E18D-798F-7ADD2BD945D9}"/>
          </ac:picMkLst>
        </pc:picChg>
        <pc:picChg chg="add mod">
          <ac:chgData name="Marchenko, Nataliya" userId="1c87eb36-b34e-41f7-9a99-302f8797f3d8" providerId="ADAL" clId="{2838C7E2-06E5-40F1-84EC-4C601915B95F}" dt="2023-10-30T17:56:42.642" v="955" actId="34819"/>
          <ac:picMkLst>
            <pc:docMk/>
            <pc:sldMk cId="512262524" sldId="260"/>
            <ac:picMk id="6" creationId="{3B26041C-3DF3-54BF-20AA-E278B5F8C75C}"/>
          </ac:picMkLst>
        </pc:picChg>
      </pc:sldChg>
      <pc:sldChg chg="addSp delSp modSp mod modNotesTx">
        <pc:chgData name="Marchenko, Nataliya" userId="1c87eb36-b34e-41f7-9a99-302f8797f3d8" providerId="ADAL" clId="{2838C7E2-06E5-40F1-84EC-4C601915B95F}" dt="2023-10-30T18:17:44.233" v="1670" actId="478"/>
        <pc:sldMkLst>
          <pc:docMk/>
          <pc:sldMk cId="4170538668" sldId="261"/>
        </pc:sldMkLst>
        <pc:picChg chg="add del mod">
          <ac:chgData name="Marchenko, Nataliya" userId="1c87eb36-b34e-41f7-9a99-302f8797f3d8" providerId="ADAL" clId="{2838C7E2-06E5-40F1-84EC-4C601915B95F}" dt="2023-10-30T18:17:44.233" v="1670" actId="478"/>
          <ac:picMkLst>
            <pc:docMk/>
            <pc:sldMk cId="4170538668" sldId="261"/>
            <ac:picMk id="3" creationId="{4DE7C8ED-9570-88C1-D5A3-EBA73A85BD80}"/>
          </ac:picMkLst>
        </pc:picChg>
        <pc:picChg chg="add del mod">
          <ac:chgData name="Marchenko, Nataliya" userId="1c87eb36-b34e-41f7-9a99-302f8797f3d8" providerId="ADAL" clId="{2838C7E2-06E5-40F1-84EC-4C601915B95F}" dt="2023-10-30T18:17:41.561" v="1669" actId="478"/>
          <ac:picMkLst>
            <pc:docMk/>
            <pc:sldMk cId="4170538668" sldId="261"/>
            <ac:picMk id="6" creationId="{9D0679F1-D330-11F9-CB14-91B6CFD70B60}"/>
          </ac:picMkLst>
        </pc:picChg>
        <pc:picChg chg="add mod">
          <ac:chgData name="Marchenko, Nataliya" userId="1c87eb36-b34e-41f7-9a99-302f8797f3d8" providerId="ADAL" clId="{2838C7E2-06E5-40F1-84EC-4C601915B95F}" dt="2023-10-30T17:56:42.642" v="955" actId="34819"/>
          <ac:picMkLst>
            <pc:docMk/>
            <pc:sldMk cId="4170538668" sldId="261"/>
            <ac:picMk id="7" creationId="{B60D3776-48C9-7157-A39B-F49A1C599B48}"/>
          </ac:picMkLst>
        </pc:picChg>
      </pc:sldChg>
      <pc:sldChg chg="del">
        <pc:chgData name="Marchenko, Nataliya" userId="1c87eb36-b34e-41f7-9a99-302f8797f3d8" providerId="ADAL" clId="{2838C7E2-06E5-40F1-84EC-4C601915B95F}" dt="2023-10-30T15:36:03.582" v="298" actId="2696"/>
        <pc:sldMkLst>
          <pc:docMk/>
          <pc:sldMk cId="2328779643" sldId="262"/>
        </pc:sldMkLst>
      </pc:sldChg>
      <pc:sldChg chg="addSp delSp modSp mod">
        <pc:chgData name="Marchenko, Nataliya" userId="1c87eb36-b34e-41f7-9a99-302f8797f3d8" providerId="ADAL" clId="{2838C7E2-06E5-40F1-84EC-4C601915B95F}" dt="2023-10-30T18:23:21.277" v="1951" actId="478"/>
        <pc:sldMkLst>
          <pc:docMk/>
          <pc:sldMk cId="3608899814" sldId="264"/>
        </pc:sldMkLst>
        <pc:picChg chg="add del mod">
          <ac:chgData name="Marchenko, Nataliya" userId="1c87eb36-b34e-41f7-9a99-302f8797f3d8" providerId="ADAL" clId="{2838C7E2-06E5-40F1-84EC-4C601915B95F}" dt="2023-10-30T18:23:21.277" v="1951" actId="478"/>
          <ac:picMkLst>
            <pc:docMk/>
            <pc:sldMk cId="3608899814" sldId="264"/>
            <ac:picMk id="4" creationId="{E52D05E6-1933-232A-4E37-A88F1EEBB660}"/>
          </ac:picMkLst>
        </pc:picChg>
        <pc:picChg chg="add del mod">
          <ac:chgData name="Marchenko, Nataliya" userId="1c87eb36-b34e-41f7-9a99-302f8797f3d8" providerId="ADAL" clId="{2838C7E2-06E5-40F1-84EC-4C601915B95F}" dt="2023-10-30T18:23:19.079" v="1950" actId="478"/>
          <ac:picMkLst>
            <pc:docMk/>
            <pc:sldMk cId="3608899814" sldId="264"/>
            <ac:picMk id="6" creationId="{7386AE3D-AD93-66EF-9FE1-96F408BC1F4B}"/>
          </ac:picMkLst>
        </pc:picChg>
        <pc:picChg chg="add mod">
          <ac:chgData name="Marchenko, Nataliya" userId="1c87eb36-b34e-41f7-9a99-302f8797f3d8" providerId="ADAL" clId="{2838C7E2-06E5-40F1-84EC-4C601915B95F}" dt="2023-10-30T17:56:42.642" v="955" actId="34819"/>
          <ac:picMkLst>
            <pc:docMk/>
            <pc:sldMk cId="3608899814" sldId="264"/>
            <ac:picMk id="7" creationId="{CE492D9A-FE80-93B9-A896-773D87D608EC}"/>
          </ac:picMkLst>
        </pc:picChg>
      </pc:sldChg>
      <pc:sldChg chg="addSp delSp modSp new mod">
        <pc:chgData name="Marchenko, Nataliya" userId="1c87eb36-b34e-41f7-9a99-302f8797f3d8" providerId="ADAL" clId="{2838C7E2-06E5-40F1-84EC-4C601915B95F}" dt="2023-10-30T18:28:49.923" v="2077" actId="20577"/>
        <pc:sldMkLst>
          <pc:docMk/>
          <pc:sldMk cId="276627523" sldId="265"/>
        </pc:sldMkLst>
        <pc:spChg chg="mod">
          <ac:chgData name="Marchenko, Nataliya" userId="1c87eb36-b34e-41f7-9a99-302f8797f3d8" providerId="ADAL" clId="{2838C7E2-06E5-40F1-84EC-4C601915B95F}" dt="2023-10-30T15:36:46.974" v="315" actId="20577"/>
          <ac:spMkLst>
            <pc:docMk/>
            <pc:sldMk cId="276627523" sldId="265"/>
            <ac:spMk id="2" creationId="{81101592-764E-A74B-BCA6-F04650BE50DE}"/>
          </ac:spMkLst>
        </pc:spChg>
        <pc:spChg chg="mod">
          <ac:chgData name="Marchenko, Nataliya" userId="1c87eb36-b34e-41f7-9a99-302f8797f3d8" providerId="ADAL" clId="{2838C7E2-06E5-40F1-84EC-4C601915B95F}" dt="2023-10-30T18:28:49.923" v="2077" actId="20577"/>
          <ac:spMkLst>
            <pc:docMk/>
            <pc:sldMk cId="276627523" sldId="265"/>
            <ac:spMk id="3" creationId="{F4DEE9F9-A3CC-EF6B-0DDD-7BDF9589520C}"/>
          </ac:spMkLst>
        </pc:spChg>
        <pc:picChg chg="add del mod">
          <ac:chgData name="Marchenko, Nataliya" userId="1c87eb36-b34e-41f7-9a99-302f8797f3d8" providerId="ADAL" clId="{2838C7E2-06E5-40F1-84EC-4C601915B95F}" dt="2023-10-30T18:25:07.411" v="2009" actId="478"/>
          <ac:picMkLst>
            <pc:docMk/>
            <pc:sldMk cId="276627523" sldId="265"/>
            <ac:picMk id="4" creationId="{C3C66D26-3660-FE9E-2054-C0BE3542D5D6}"/>
          </ac:picMkLst>
        </pc:picChg>
        <pc:picChg chg="add del mod">
          <ac:chgData name="Marchenko, Nataliya" userId="1c87eb36-b34e-41f7-9a99-302f8797f3d8" providerId="ADAL" clId="{2838C7E2-06E5-40F1-84EC-4C601915B95F}" dt="2023-10-30T18:25:06.431" v="2008" actId="478"/>
          <ac:picMkLst>
            <pc:docMk/>
            <pc:sldMk cId="276627523" sldId="265"/>
            <ac:picMk id="5" creationId="{B30FF46D-F143-03F6-C7D4-DEE7770DBEE6}"/>
          </ac:picMkLst>
        </pc:picChg>
        <pc:picChg chg="add mod">
          <ac:chgData name="Marchenko, Nataliya" userId="1c87eb36-b34e-41f7-9a99-302f8797f3d8" providerId="ADAL" clId="{2838C7E2-06E5-40F1-84EC-4C601915B95F}" dt="2023-10-30T17:56:42.642" v="955" actId="34819"/>
          <ac:picMkLst>
            <pc:docMk/>
            <pc:sldMk cId="276627523" sldId="265"/>
            <ac:picMk id="6" creationId="{F0F64D7A-78BF-4E8B-E099-BE15C7CC2637}"/>
          </ac:picMkLst>
        </pc:picChg>
      </pc:sldChg>
      <pc:sldChg chg="addSp modSp new mod ord">
        <pc:chgData name="Marchenko, Nataliya" userId="1c87eb36-b34e-41f7-9a99-302f8797f3d8" providerId="ADAL" clId="{2838C7E2-06E5-40F1-84EC-4C601915B95F}" dt="2023-10-30T18:00:11.665" v="984" actId="20577"/>
        <pc:sldMkLst>
          <pc:docMk/>
          <pc:sldMk cId="2349177345" sldId="266"/>
        </pc:sldMkLst>
        <pc:spChg chg="mod">
          <ac:chgData name="Marchenko, Nataliya" userId="1c87eb36-b34e-41f7-9a99-302f8797f3d8" providerId="ADAL" clId="{2838C7E2-06E5-40F1-84EC-4C601915B95F}" dt="2023-10-30T18:00:11.665" v="984" actId="20577"/>
          <ac:spMkLst>
            <pc:docMk/>
            <pc:sldMk cId="2349177345" sldId="266"/>
            <ac:spMk id="2" creationId="{9D5ED350-DA74-0CB4-D51E-189E4C4B1ECC}"/>
          </ac:spMkLst>
        </pc:spChg>
        <pc:spChg chg="mod">
          <ac:chgData name="Marchenko, Nataliya" userId="1c87eb36-b34e-41f7-9a99-302f8797f3d8" providerId="ADAL" clId="{2838C7E2-06E5-40F1-84EC-4C601915B95F}" dt="2023-10-30T17:59:58.031" v="966"/>
          <ac:spMkLst>
            <pc:docMk/>
            <pc:sldMk cId="2349177345" sldId="266"/>
            <ac:spMk id="3" creationId="{0AC35C20-DA2B-982D-9050-E035E116E376}"/>
          </ac:spMkLst>
        </pc:spChg>
        <pc:picChg chg="add mod">
          <ac:chgData name="Marchenko, Nataliya" userId="1c87eb36-b34e-41f7-9a99-302f8797f3d8" providerId="ADAL" clId="{2838C7E2-06E5-40F1-84EC-4C601915B95F}" dt="2023-10-30T17:56:34.787" v="954" actId="1076"/>
          <ac:picMkLst>
            <pc:docMk/>
            <pc:sldMk cId="2349177345" sldId="266"/>
            <ac:picMk id="4" creationId="{1A004E7E-145D-13FC-818F-43FC09F59B0F}"/>
          </ac:picMkLst>
        </pc:picChg>
      </pc:sldChg>
      <pc:sldChg chg="addSp delSp modSp new mod setBg">
        <pc:chgData name="Marchenko, Nataliya" userId="1c87eb36-b34e-41f7-9a99-302f8797f3d8" providerId="ADAL" clId="{2838C7E2-06E5-40F1-84EC-4C601915B95F}" dt="2023-10-30T18:36:55.439" v="2440" actId="1076"/>
        <pc:sldMkLst>
          <pc:docMk/>
          <pc:sldMk cId="2401817897" sldId="267"/>
        </pc:sldMkLst>
        <pc:spChg chg="mod">
          <ac:chgData name="Marchenko, Nataliya" userId="1c87eb36-b34e-41f7-9a99-302f8797f3d8" providerId="ADAL" clId="{2838C7E2-06E5-40F1-84EC-4C601915B95F}" dt="2023-10-30T18:30:31.630" v="2102" actId="26606"/>
          <ac:spMkLst>
            <pc:docMk/>
            <pc:sldMk cId="2401817897" sldId="267"/>
            <ac:spMk id="2" creationId="{D3480422-8EB7-E3F6-D42D-AF66D6DACE31}"/>
          </ac:spMkLst>
        </pc:spChg>
        <pc:spChg chg="del">
          <ac:chgData name="Marchenko, Nataliya" userId="1c87eb36-b34e-41f7-9a99-302f8797f3d8" providerId="ADAL" clId="{2838C7E2-06E5-40F1-84EC-4C601915B95F}" dt="2023-10-30T18:30:25.252" v="2100" actId="931"/>
          <ac:spMkLst>
            <pc:docMk/>
            <pc:sldMk cId="2401817897" sldId="267"/>
            <ac:spMk id="3" creationId="{ACAB2E6C-4527-0C3F-9B99-237FD5AE39FB}"/>
          </ac:spMkLst>
        </pc:spChg>
        <pc:spChg chg="add mod">
          <ac:chgData name="Marchenko, Nataliya" userId="1c87eb36-b34e-41f7-9a99-302f8797f3d8" providerId="ADAL" clId="{2838C7E2-06E5-40F1-84EC-4C601915B95F}" dt="2023-10-30T18:36:01.952" v="2438" actId="255"/>
          <ac:spMkLst>
            <pc:docMk/>
            <pc:sldMk cId="2401817897" sldId="267"/>
            <ac:spMk id="9" creationId="{EA97BA1F-5BF4-DF84-BBAC-AFAF598132B4}"/>
          </ac:spMkLst>
        </pc:spChg>
        <pc:spChg chg="add">
          <ac:chgData name="Marchenko, Nataliya" userId="1c87eb36-b34e-41f7-9a99-302f8797f3d8" providerId="ADAL" clId="{2838C7E2-06E5-40F1-84EC-4C601915B95F}" dt="2023-10-30T18:30:31.630" v="2102" actId="26606"/>
          <ac:spMkLst>
            <pc:docMk/>
            <pc:sldMk cId="2401817897" sldId="267"/>
            <ac:spMk id="12" creationId="{C610D2AE-07EF-436A-9755-AA8DF4B933A4}"/>
          </ac:spMkLst>
        </pc:spChg>
        <pc:spChg chg="add">
          <ac:chgData name="Marchenko, Nataliya" userId="1c87eb36-b34e-41f7-9a99-302f8797f3d8" providerId="ADAL" clId="{2838C7E2-06E5-40F1-84EC-4C601915B95F}" dt="2023-10-30T18:30:31.630" v="2102" actId="26606"/>
          <ac:spMkLst>
            <pc:docMk/>
            <pc:sldMk cId="2401817897" sldId="267"/>
            <ac:spMk id="16" creationId="{CF2D8AD5-434A-4C0E-9F5B-C1AFD645F364}"/>
          </ac:spMkLst>
        </pc:spChg>
        <pc:picChg chg="add mod">
          <ac:chgData name="Marchenko, Nataliya" userId="1c87eb36-b34e-41f7-9a99-302f8797f3d8" providerId="ADAL" clId="{2838C7E2-06E5-40F1-84EC-4C601915B95F}" dt="2023-10-30T18:30:31.630" v="2102" actId="26606"/>
          <ac:picMkLst>
            <pc:docMk/>
            <pc:sldMk cId="2401817897" sldId="267"/>
            <ac:picMk id="5" creationId="{8C96FC0D-0681-7D61-DCC3-6A0E04F055DF}"/>
          </ac:picMkLst>
        </pc:picChg>
        <pc:picChg chg="add mod">
          <ac:chgData name="Marchenko, Nataliya" userId="1c87eb36-b34e-41f7-9a99-302f8797f3d8" providerId="ADAL" clId="{2838C7E2-06E5-40F1-84EC-4C601915B95F}" dt="2023-10-30T18:36:55.439" v="2440" actId="1076"/>
          <ac:picMkLst>
            <pc:docMk/>
            <pc:sldMk cId="2401817897" sldId="267"/>
            <ac:picMk id="6" creationId="{F721F0A1-B122-924E-A020-2700D035D0DB}"/>
          </ac:picMkLst>
        </pc:picChg>
        <pc:picChg chg="add">
          <ac:chgData name="Marchenko, Nataliya" userId="1c87eb36-b34e-41f7-9a99-302f8797f3d8" providerId="ADAL" clId="{2838C7E2-06E5-40F1-84EC-4C601915B95F}" dt="2023-10-30T18:30:31.630" v="2102" actId="26606"/>
          <ac:picMkLst>
            <pc:docMk/>
            <pc:sldMk cId="2401817897" sldId="267"/>
            <ac:picMk id="14" creationId="{6CACDD17-9043-46DF-882D-420365B79C18}"/>
          </ac:picMkLst>
        </pc:picChg>
        <pc:picChg chg="add">
          <ac:chgData name="Marchenko, Nataliya" userId="1c87eb36-b34e-41f7-9a99-302f8797f3d8" providerId="ADAL" clId="{2838C7E2-06E5-40F1-84EC-4C601915B95F}" dt="2023-10-30T18:30:31.630" v="2102" actId="26606"/>
          <ac:picMkLst>
            <pc:docMk/>
            <pc:sldMk cId="2401817897" sldId="267"/>
            <ac:picMk id="18" creationId="{E92B246D-47CC-40F8-8DE7-B65D409E945E}"/>
          </ac:picMkLst>
        </pc:picChg>
      </pc:sldChg>
    </pc:docChg>
  </pc:docChgLst>
  <pc:docChgLst>
    <pc:chgData name="Marchenko, Nataliya" userId="S::nmarchen@jjc.edu::1c87eb36-b34e-41f7-9a99-302f8797f3d8" providerId="AD" clId="Web-{45E0747B-5C12-B51E-B417-2D09C43E51F3}"/>
    <pc:docChg chg="modSld">
      <pc:chgData name="Marchenko, Nataliya" userId="S::nmarchen@jjc.edu::1c87eb36-b34e-41f7-9a99-302f8797f3d8" providerId="AD" clId="Web-{45E0747B-5C12-B51E-B417-2D09C43E51F3}" dt="2023-10-30T15:23:10.067" v="10" actId="20577"/>
      <pc:docMkLst>
        <pc:docMk/>
      </pc:docMkLst>
      <pc:sldChg chg="modSp">
        <pc:chgData name="Marchenko, Nataliya" userId="S::nmarchen@jjc.edu::1c87eb36-b34e-41f7-9a99-302f8797f3d8" providerId="AD" clId="Web-{45E0747B-5C12-B51E-B417-2D09C43E51F3}" dt="2023-10-30T15:21:45.407" v="4" actId="20577"/>
        <pc:sldMkLst>
          <pc:docMk/>
          <pc:sldMk cId="1374139619" sldId="256"/>
        </pc:sldMkLst>
        <pc:spChg chg="mod">
          <ac:chgData name="Marchenko, Nataliya" userId="S::nmarchen@jjc.edu::1c87eb36-b34e-41f7-9a99-302f8797f3d8" providerId="AD" clId="Web-{45E0747B-5C12-B51E-B417-2D09C43E51F3}" dt="2023-10-30T15:21:34.625" v="1" actId="20577"/>
          <ac:spMkLst>
            <pc:docMk/>
            <pc:sldMk cId="1374139619" sldId="256"/>
            <ac:spMk id="2" creationId="{BDFB6790-23F4-455A-A7D5-4FFA4160DFEB}"/>
          </ac:spMkLst>
        </pc:spChg>
        <pc:spChg chg="mod">
          <ac:chgData name="Marchenko, Nataliya" userId="S::nmarchen@jjc.edu::1c87eb36-b34e-41f7-9a99-302f8797f3d8" providerId="AD" clId="Web-{45E0747B-5C12-B51E-B417-2D09C43E51F3}" dt="2023-10-30T15:21:45.407" v="4" actId="20577"/>
          <ac:spMkLst>
            <pc:docMk/>
            <pc:sldMk cId="1374139619" sldId="256"/>
            <ac:spMk id="3" creationId="{D72032C5-8787-4786-972F-C616EB1A8508}"/>
          </ac:spMkLst>
        </pc:spChg>
      </pc:sldChg>
      <pc:sldChg chg="modSp">
        <pc:chgData name="Marchenko, Nataliya" userId="S::nmarchen@jjc.edu::1c87eb36-b34e-41f7-9a99-302f8797f3d8" providerId="AD" clId="Web-{45E0747B-5C12-B51E-B417-2D09C43E51F3}" dt="2023-10-30T15:23:10.067" v="10" actId="20577"/>
        <pc:sldMkLst>
          <pc:docMk/>
          <pc:sldMk cId="1480005029" sldId="259"/>
        </pc:sldMkLst>
        <pc:spChg chg="mod">
          <ac:chgData name="Marchenko, Nataliya" userId="S::nmarchen@jjc.edu::1c87eb36-b34e-41f7-9a99-302f8797f3d8" providerId="AD" clId="Web-{45E0747B-5C12-B51E-B417-2D09C43E51F3}" dt="2023-10-30T15:23:10.067" v="10" actId="20577"/>
          <ac:spMkLst>
            <pc:docMk/>
            <pc:sldMk cId="1480005029" sldId="259"/>
            <ac:spMk id="3" creationId="{C77ED2E1-2840-4AB9-B4C8-DB97C911613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25239-DE8D-4758-937B-AE4EF2168A8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8016C-44BB-4D56-B143-9B7AE8608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54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vince_of_Sevill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Hello! My Name is Nataliya Marchenko and I am happy to introduce ICISP study abroad program in Seville, Spain during summer 2024 semester. Program dates are May 29 through June 28.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8016C-44BB-4D56-B143-9B7AE86080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46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Andalusia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most populous and the second-largest autonomous region in Spain and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Province of Seville"/>
              </a:rPr>
              <a:t>Seville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</a:rPr>
              <a:t> is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its capital city. It is also a hottest and driest region in Spain, home to the hottest city in Europe – Cordoba.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8016C-44BB-4D56-B143-9B7AE86080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26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International College of Seville is located in quite residential </a:t>
            </a:r>
            <a:r>
              <a:rPr lang="en-US" dirty="0" err="1"/>
              <a:t>Porvenir</a:t>
            </a:r>
            <a:r>
              <a:rPr lang="en-US" dirty="0"/>
              <a:t> neighborhood near Maria Luisa park, 10 min walk to the famous Plaza de </a:t>
            </a:r>
            <a:r>
              <a:rPr lang="en-US" dirty="0" err="1"/>
              <a:t>Espa</a:t>
            </a:r>
            <a:r>
              <a:rPr lang="es-MX" dirty="0"/>
              <a:t>ni</a:t>
            </a:r>
            <a:r>
              <a:rPr lang="en-US" dirty="0"/>
              <a:t>a, 15 min walk to the University of Seville, and 30 min to the historical center of the city.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8016C-44BB-4D56-B143-9B7AE86080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3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plaza-espana-seville-spain-city-1751442/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ics-seville.org/the-ic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nmarchen@jjc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B6790-23F4-455A-A7D5-4FFA4160DF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Seville, Summer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032C5-8787-4786-972F-C616EB1A85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May 28 – June 27</a:t>
            </a:r>
          </a:p>
        </p:txBody>
      </p:sp>
    </p:spTree>
    <p:extLst>
      <p:ext uri="{BB962C8B-B14F-4D97-AF65-F5344CB8AC3E}">
        <p14:creationId xmlns:p14="http://schemas.microsoft.com/office/powerpoint/2010/main" val="1374139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F196A-3CA4-A5AD-A255-743220818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Andalusia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FD43BF-3C85-3E7F-F2E7-A6DF67A62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60927" y="2878041"/>
            <a:ext cx="4329116" cy="2887486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9B6CD6-6E29-619D-5B9D-2BBE37050D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6763" y="161845"/>
            <a:ext cx="6534310" cy="653431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0538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468F34-458D-41B7-B0E6-2728F5B40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 dirty="0"/>
              <a:t>International College of Seville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pic>
        <p:nvPicPr>
          <p:cNvPr id="7" name="Content Placeholder 6" descr="A large building with a pool in front of it&#10;&#10;Description automatically generated with medium confidence">
            <a:extLst>
              <a:ext uri="{FF2B5EF4-FFF2-40B4-BE49-F238E27FC236}">
                <a16:creationId xmlns:a16="http://schemas.microsoft.com/office/drawing/2014/main" id="{740B5D94-CA9A-41F2-85E9-4120B55C3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81038" y="2759906"/>
            <a:ext cx="4135437" cy="2752650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414FF1-5EFD-49F8-8CAF-B8B15C310B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7643" y="832513"/>
            <a:ext cx="6880353" cy="4988257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4335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A0BEB-21FE-42ED-A1C3-FE8BA2BFC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College of Seville (ICS)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8E3FF-6342-4195-B5B6-2BD762CCA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753" y="2315608"/>
            <a:ext cx="5518299" cy="42021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Small school – 50 – 80 students per semester</a:t>
            </a:r>
          </a:p>
          <a:p>
            <a:r>
              <a:rPr lang="en-US" dirty="0"/>
              <a:t>All US students from Midwest, Florida, Hawaii</a:t>
            </a:r>
          </a:p>
          <a:p>
            <a:r>
              <a:rPr lang="en-US" dirty="0"/>
              <a:t>Very “homey” atmosphere</a:t>
            </a:r>
          </a:p>
          <a:p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ICS website </a:t>
            </a:r>
            <a:r>
              <a:rPr lang="en-US" dirty="0"/>
              <a:t>is a good source of information:</a:t>
            </a:r>
          </a:p>
          <a:p>
            <a:pPr lvl="1"/>
            <a:r>
              <a:rPr lang="en-US" dirty="0"/>
              <a:t>Academic calendar</a:t>
            </a:r>
          </a:p>
          <a:p>
            <a:pPr lvl="1"/>
            <a:r>
              <a:rPr lang="en-US" dirty="0"/>
              <a:t>Schedule of field trips and city tours</a:t>
            </a:r>
          </a:p>
          <a:p>
            <a:pPr lvl="1"/>
            <a:r>
              <a:rPr lang="en-US" dirty="0"/>
              <a:t>Course syllabi</a:t>
            </a:r>
          </a:p>
          <a:p>
            <a:pPr lvl="1"/>
            <a:r>
              <a:rPr lang="en-US" dirty="0"/>
              <a:t>Class schedule</a:t>
            </a:r>
          </a:p>
          <a:p>
            <a:pPr lvl="1"/>
            <a:r>
              <a:rPr lang="en-US" dirty="0"/>
              <a:t>Information about Spanish culture &amp; society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B04A93-DA81-440C-BF60-3380DAAC5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803" y="2062716"/>
            <a:ext cx="6223591" cy="466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99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A9CAC-A480-4FA5-80F7-33E790C56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ACA46-2341-4E13-82E2-3DCE4BA2D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dirty="0">
                <a:effectLst/>
                <a:latin typeface="Arial"/>
                <a:cs typeface="Arial"/>
              </a:rPr>
              <a:t>completion of at least 12 hours of college-level coursework;</a:t>
            </a:r>
          </a:p>
          <a:p>
            <a:r>
              <a:rPr lang="en-US" b="0" i="0" dirty="0">
                <a:effectLst/>
                <a:latin typeface="Arial"/>
                <a:cs typeface="Arial"/>
              </a:rPr>
              <a:t>completion of English Composition or its equivalent with a B or better;</a:t>
            </a:r>
          </a:p>
          <a:p>
            <a:r>
              <a:rPr lang="en-US" b="0" i="0" dirty="0">
                <a:effectLst/>
                <a:latin typeface="Arial"/>
                <a:cs typeface="Arial"/>
              </a:rPr>
              <a:t>a cumulative college earned grade point average of 2.5/4.0 or higher;</a:t>
            </a:r>
            <a:endParaRPr lang="en-US" b="0" i="0" dirty="0">
              <a:effectLst/>
              <a:latin typeface="Arial" panose="020B0604020202020204" pitchFamily="34" charset="0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two recommendation letters one of which must be from a faculty member;</a:t>
            </a:r>
          </a:p>
          <a:p>
            <a:r>
              <a:rPr lang="en-US" b="0" i="0" dirty="0">
                <a:effectLst/>
                <a:latin typeface="Arial"/>
                <a:cs typeface="Arial"/>
              </a:rPr>
              <a:t>approval and recommendation of applicant’s campus ICISP representative. 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2026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01592-764E-A74B-BCA6-F04650BE5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EE9F9-A3CC-EF6B-0DDD-7BDF95895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Classes Monday through Friday:</a:t>
            </a:r>
          </a:p>
          <a:p>
            <a:pPr lvl="1"/>
            <a:r>
              <a:rPr lang="en-US" dirty="0"/>
              <a:t>9 a.m. until 11:00 a.m. – Spanish language classes (all levels)</a:t>
            </a:r>
          </a:p>
          <a:p>
            <a:pPr lvl="1"/>
            <a:r>
              <a:rPr lang="en-US" dirty="0"/>
              <a:t>11:30 a.m. until 1:30 p.m. – Culture and Society of Spain</a:t>
            </a:r>
          </a:p>
          <a:p>
            <a:pPr lvl="1"/>
            <a:r>
              <a:rPr lang="en-US" dirty="0"/>
              <a:t>Exams every 2 weeks (mid-terms and finals)</a:t>
            </a:r>
          </a:p>
          <a:p>
            <a:pPr marL="0" indent="0">
              <a:buNone/>
            </a:pPr>
            <a:r>
              <a:rPr lang="en-US" dirty="0"/>
              <a:t>Siesta – 2 – 5 p.m.</a:t>
            </a:r>
          </a:p>
          <a:p>
            <a:pPr marL="0" indent="0">
              <a:buNone/>
            </a:pPr>
            <a:r>
              <a:rPr lang="en-US" dirty="0"/>
              <a:t>Afternoons and evenings – cultural activities in Seville</a:t>
            </a:r>
          </a:p>
          <a:p>
            <a:pPr marL="0" indent="0">
              <a:buNone/>
            </a:pPr>
            <a:r>
              <a:rPr lang="en-US" dirty="0"/>
              <a:t>Weekends – mandatory day and multi-day trips</a:t>
            </a:r>
          </a:p>
          <a:p>
            <a:pPr marL="0" indent="0">
              <a:buNone/>
            </a:pPr>
            <a:r>
              <a:rPr lang="en-US" dirty="0"/>
              <a:t>Students have 1 free weekend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7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8A5DB-7A0B-40E3-A14D-DA06D6D86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and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F49F1-7FAE-4694-A8CE-65322B7D0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Homestay only (no dorms) in a single or shared room with shared bathroom. Included:</a:t>
            </a:r>
          </a:p>
          <a:p>
            <a:pPr lvl="1"/>
            <a:r>
              <a:rPr lang="en-US" dirty="0"/>
              <a:t>laundry and linens</a:t>
            </a:r>
          </a:p>
          <a:p>
            <a:pPr lvl="1"/>
            <a:r>
              <a:rPr lang="en-US" dirty="0"/>
              <a:t>21 meals per week, including the option to request a “meal to go” when necessary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Program cost $4,795: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includes</a:t>
            </a:r>
            <a:r>
              <a:rPr lang="en-US" dirty="0"/>
              <a:t> ICS tuition, housing, meals, cultural activities in Seville and trips to Cordoba and Morocco</a:t>
            </a:r>
          </a:p>
          <a:p>
            <a:pPr lvl="1"/>
            <a:r>
              <a:rPr lang="en-US" dirty="0"/>
              <a:t>airfare, passport and immigration fees, personal expenses </a:t>
            </a:r>
            <a:r>
              <a:rPr lang="en-US" dirty="0">
                <a:solidFill>
                  <a:schemeClr val="bg1"/>
                </a:solidFill>
              </a:rPr>
              <a:t>not included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2262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480422-8EB7-E3F6-D42D-AF66D6DAC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Food in Seville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97BA1F-5BF4-DF84-BBAC-AFAF59813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2336873"/>
            <a:ext cx="4551401" cy="41434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7-8 am – early breakfast of toast and a drink (coffee, tea, juice, milk)</a:t>
            </a:r>
          </a:p>
          <a:p>
            <a:r>
              <a:rPr lang="en-US" sz="2000" dirty="0"/>
              <a:t>11 – 11:30 am – second breakfast of a sandwich and a drink</a:t>
            </a:r>
          </a:p>
          <a:p>
            <a:r>
              <a:rPr lang="en-US" sz="2000" dirty="0"/>
              <a:t>2 - 3 pm – lunch (largest and the most important meal of the day)</a:t>
            </a:r>
          </a:p>
          <a:p>
            <a:r>
              <a:rPr lang="en-US" sz="2000" dirty="0"/>
              <a:t>after 8 pm – dinner (often tapas)</a:t>
            </a:r>
          </a:p>
        </p:txBody>
      </p:sp>
      <p:pic>
        <p:nvPicPr>
          <p:cNvPr id="5" name="Content Placeholder 4" descr="A display case of food&#10;&#10;Description automatically generated">
            <a:extLst>
              <a:ext uri="{FF2B5EF4-FFF2-40B4-BE49-F238E27FC236}">
                <a16:creationId xmlns:a16="http://schemas.microsoft.com/office/drawing/2014/main" id="{8C96FC0D-0681-7D61-DCC3-6A0E04F05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1050085"/>
            <a:ext cx="6303134" cy="472735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1817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ED350-DA74-0CB4-D51E-189E4C4B1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Questions? 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35C20-DA2B-982D-9050-E035E116E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489341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/>
              <a:t>ICISP Seville, Spain Program Coordinator</a:t>
            </a:r>
          </a:p>
          <a:p>
            <a:pPr marL="0" indent="0">
              <a:buNone/>
            </a:pPr>
            <a:r>
              <a:rPr lang="en-US" sz="1800"/>
              <a:t>Dr. Nataliya Marchenko</a:t>
            </a:r>
          </a:p>
          <a:p>
            <a:pPr marL="0" indent="0">
              <a:buNone/>
            </a:pPr>
            <a:r>
              <a:rPr lang="en-US" sz="1800"/>
              <a:t>Joliet Junior College</a:t>
            </a:r>
          </a:p>
          <a:p>
            <a:pPr marL="0" indent="0">
              <a:buNone/>
            </a:pPr>
            <a:r>
              <a:rPr lang="en-US" sz="1800"/>
              <a:t>Email: </a:t>
            </a:r>
            <a:r>
              <a:rPr lang="en-US" sz="18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nmarchen@jjc.edu</a:t>
            </a:r>
            <a:endParaRPr lang="en-US" sz="1800"/>
          </a:p>
          <a:p>
            <a:pPr marL="0" indent="0">
              <a:buNone/>
            </a:pPr>
            <a:r>
              <a:rPr lang="en-US" sz="1800"/>
              <a:t>Phone: (815)280-2214</a:t>
            </a:r>
          </a:p>
        </p:txBody>
      </p:sp>
    </p:spTree>
    <p:extLst>
      <p:ext uri="{BB962C8B-B14F-4D97-AF65-F5344CB8AC3E}">
        <p14:creationId xmlns:p14="http://schemas.microsoft.com/office/powerpoint/2010/main" val="234917734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E39C711A5A674B91B98CA98DC4A97C" ma:contentTypeVersion="13" ma:contentTypeDescription="Create a new document." ma:contentTypeScope="" ma:versionID="7c843b3fde1dac234e7d3e38c4568b2d">
  <xsd:schema xmlns:xsd="http://www.w3.org/2001/XMLSchema" xmlns:xs="http://www.w3.org/2001/XMLSchema" xmlns:p="http://schemas.microsoft.com/office/2006/metadata/properties" xmlns:ns3="d6ec6471-6115-45f3-a7d1-bed4dcce6206" xmlns:ns4="e743e698-66b9-4fb0-8838-377b2274f48f" targetNamespace="http://schemas.microsoft.com/office/2006/metadata/properties" ma:root="true" ma:fieldsID="90bbfe2314690cf5a12e4d4ed86f84c7" ns3:_="" ns4:_="">
    <xsd:import namespace="d6ec6471-6115-45f3-a7d1-bed4dcce6206"/>
    <xsd:import namespace="e743e698-66b9-4fb0-8838-377b2274f48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ec6471-6115-45f3-a7d1-bed4dcce620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43e698-66b9-4fb0-8838-377b2274f4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E9C757-8632-498A-AE1D-70DCCF576C3D}">
  <ds:schemaRefs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e743e698-66b9-4fb0-8838-377b2274f48f"/>
    <ds:schemaRef ds:uri="d6ec6471-6115-45f3-a7d1-bed4dcce6206"/>
  </ds:schemaRefs>
</ds:datastoreItem>
</file>

<file path=customXml/itemProps2.xml><?xml version="1.0" encoding="utf-8"?>
<ds:datastoreItem xmlns:ds="http://schemas.openxmlformats.org/officeDocument/2006/customXml" ds:itemID="{51EEEE59-A181-4606-BA6C-5D098C7F2A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242F55-3D02-4D9C-96B3-FCB053DFE9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ec6471-6115-45f3-a7d1-bed4dcce6206"/>
    <ds:schemaRef ds:uri="e743e698-66b9-4fb0-8838-377b2274f4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309</TotalTime>
  <Words>503</Words>
  <Application>Microsoft Office PowerPoint</Application>
  <PresentationFormat>Widescreen</PresentationFormat>
  <Paragraphs>56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Berlin</vt:lpstr>
      <vt:lpstr>Seville, Summer 2025</vt:lpstr>
      <vt:lpstr>Andalusia</vt:lpstr>
      <vt:lpstr>International College of Seville</vt:lpstr>
      <vt:lpstr>International College of Seville (ICS) (cont.)</vt:lpstr>
      <vt:lpstr>Admission Requirements</vt:lpstr>
      <vt:lpstr>Schedule</vt:lpstr>
      <vt:lpstr>Housing and Cost</vt:lpstr>
      <vt:lpstr>Food in Seville</vt:lpstr>
      <vt:lpstr>Questions? 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Seville, Summer 2022</dc:title>
  <dc:creator>Marchenko, Nataliya</dc:creator>
  <cp:lastModifiedBy>Marchenko, Nataliya</cp:lastModifiedBy>
  <cp:revision>49</cp:revision>
  <dcterms:created xsi:type="dcterms:W3CDTF">2021-11-05T13:55:32Z</dcterms:created>
  <dcterms:modified xsi:type="dcterms:W3CDTF">2024-11-08T16:40:41Z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0x01010013E39C711A5A674B91B98CA98DC4A97C</vt:lpwstr>
  </property>
</Properties>
</file>