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64" r:id="rId5"/>
    <p:sldId id="272" r:id="rId6"/>
    <p:sldId id="265" r:id="rId7"/>
    <p:sldId id="280" r:id="rId8"/>
    <p:sldId id="281" r:id="rId9"/>
    <p:sldId id="282" r:id="rId10"/>
    <p:sldId id="283" r:id="rId11"/>
    <p:sldId id="273" r:id="rId12"/>
    <p:sldId id="275" r:id="rId13"/>
    <p:sldId id="279" r:id="rId14"/>
    <p:sldId id="276" r:id="rId15"/>
    <p:sldId id="277" r:id="rId16"/>
    <p:sldId id="299" r:id="rId17"/>
    <p:sldId id="295" r:id="rId18"/>
    <p:sldId id="296" r:id="rId19"/>
    <p:sldId id="297" r:id="rId20"/>
    <p:sldId id="298" r:id="rId21"/>
    <p:sldId id="294" r:id="rId22"/>
    <p:sldId id="278" r:id="rId23"/>
    <p:sldId id="284" r:id="rId24"/>
    <p:sldId id="285" r:id="rId25"/>
    <p:sldId id="288" r:id="rId26"/>
    <p:sldId id="287" r:id="rId27"/>
    <p:sldId id="286" r:id="rId28"/>
    <p:sldId id="289" r:id="rId29"/>
    <p:sldId id="290" r:id="rId30"/>
    <p:sldId id="291" r:id="rId31"/>
    <p:sldId id="292" r:id="rId32"/>
    <p:sldId id="274"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220" autoAdjust="0"/>
  </p:normalViewPr>
  <p:slideViewPr>
    <p:cSldViewPr snapToGrid="0">
      <p:cViewPr varScale="1">
        <p:scale>
          <a:sx n="103" d="100"/>
          <a:sy n="103" d="100"/>
        </p:scale>
        <p:origin x="912" y="282"/>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4/29/2025</a:t>
            </a:fld>
            <a:endParaRPr lang="en-US" dirty="0"/>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4/29/2025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dirty="0"/>
          </a:p>
        </p:txBody>
      </p:sp>
    </p:spTree>
    <p:extLst>
      <p:ext uri="{BB962C8B-B14F-4D97-AF65-F5344CB8AC3E}">
        <p14:creationId xmlns:p14="http://schemas.microsoft.com/office/powerpoint/2010/main" val="89984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dirty="0"/>
          </a:p>
        </p:txBody>
      </p:sp>
    </p:spTree>
    <p:extLst>
      <p:ext uri="{BB962C8B-B14F-4D97-AF65-F5344CB8AC3E}">
        <p14:creationId xmlns:p14="http://schemas.microsoft.com/office/powerpoint/2010/main" val="279549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30</a:t>
            </a:fld>
            <a:endParaRPr lang="en-US" dirty="0"/>
          </a:p>
        </p:txBody>
      </p:sp>
    </p:spTree>
    <p:extLst>
      <p:ext uri="{BB962C8B-B14F-4D97-AF65-F5344CB8AC3E}">
        <p14:creationId xmlns:p14="http://schemas.microsoft.com/office/powerpoint/2010/main" val="38343864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10.svg"/><Relationship Id="rId7" Type="http://schemas.openxmlformats.org/officeDocument/2006/relationships/image" Target="../media/image4.svg"/><Relationship Id="rId12"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5" Type="http://schemas.openxmlformats.org/officeDocument/2006/relationships/image" Target="../media/image14.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5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3790715" y="4482751"/>
            <a:ext cx="3194131" cy="3194131"/>
          </a:xfrm>
          <a:prstGeom prst="rect">
            <a:avLst/>
          </a:prstGeom>
        </p:spPr>
      </p:pic>
      <p:pic>
        <p:nvPicPr>
          <p:cNvPr id="8" name="Graphic 7">
            <a:extLst>
              <a:ext uri="{FF2B5EF4-FFF2-40B4-BE49-F238E27FC236}">
                <a16:creationId xmlns:a16="http://schemas.microsoft.com/office/drawing/2014/main" id="{B5A951F4-AC22-7415-9F2B-28314AEB7F7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38607" flipH="1">
            <a:off x="-587261" y="1663257"/>
            <a:ext cx="2684499" cy="2684499"/>
          </a:xfrm>
          <a:prstGeom prst="rect">
            <a:avLst/>
          </a:prstGeom>
        </p:spPr>
      </p:pic>
      <p:pic>
        <p:nvPicPr>
          <p:cNvPr id="9"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078969">
            <a:off x="1920309" y="4797205"/>
            <a:ext cx="2453456" cy="2453456"/>
          </a:xfrm>
          <a:prstGeom prst="rect">
            <a:avLst/>
          </a:prstGeom>
        </p:spPr>
      </p:pic>
      <p:pic>
        <p:nvPicPr>
          <p:cNvPr id="10" name="Graphic 9">
            <a:extLst>
              <a:ext uri="{FF2B5EF4-FFF2-40B4-BE49-F238E27FC236}">
                <a16:creationId xmlns:a16="http://schemas.microsoft.com/office/drawing/2014/main" id="{1A2DC491-EA74-1A63-78D5-3236C8B0D4D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213697">
            <a:off x="-491837" y="3688628"/>
            <a:ext cx="3245427" cy="3245427"/>
          </a:xfrm>
          <a:prstGeom prst="rect">
            <a:avLst/>
          </a:prstGeom>
        </p:spPr>
      </p:pic>
      <p:pic>
        <p:nvPicPr>
          <p:cNvPr id="11" name="Graphic 10">
            <a:extLst>
              <a:ext uri="{FF2B5EF4-FFF2-40B4-BE49-F238E27FC236}">
                <a16:creationId xmlns:a16="http://schemas.microsoft.com/office/drawing/2014/main" id="{08DEFB3F-949E-05A4-D2E2-BDEC19A1E2AE}"/>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0451125">
            <a:off x="8514237" y="-118161"/>
            <a:ext cx="3005286" cy="3005286"/>
          </a:xfrm>
          <a:prstGeom prst="rect">
            <a:avLst/>
          </a:prstGeom>
        </p:spPr>
      </p:pic>
      <p:pic>
        <p:nvPicPr>
          <p:cNvPr id="1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889495">
            <a:off x="10171718" y="145767"/>
            <a:ext cx="1574403" cy="1574403"/>
          </a:xfrm>
          <a:prstGeom prst="rect">
            <a:avLst/>
          </a:prstGeom>
        </p:spPr>
      </p:pic>
      <p:pic>
        <p:nvPicPr>
          <p:cNvPr id="1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520790">
            <a:off x="10917677" y="783939"/>
            <a:ext cx="1488402" cy="1488402"/>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2485417" y="359927"/>
            <a:ext cx="7221166" cy="2887389"/>
          </a:xfrm>
        </p:spPr>
        <p:txBody>
          <a:bodyPr anchor="b">
            <a:normAutofit/>
          </a:bodyPr>
          <a:lstStyle>
            <a:lvl1pPr algn="ctr">
              <a:defRPr sz="800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485417" y="3368570"/>
            <a:ext cx="7221166" cy="1655762"/>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cxnSp>
        <p:nvCxnSpPr>
          <p:cNvPr id="14" name="Straight Connector 13">
            <a:extLst>
              <a:ext uri="{FF2B5EF4-FFF2-40B4-BE49-F238E27FC236}">
                <a16:creationId xmlns:a16="http://schemas.microsoft.com/office/drawing/2014/main" id="{79BFF838-44C0-5434-BF69-2B058BC4834C}"/>
              </a:ext>
              <a:ext uri="{C183D7F6-B498-43B3-948B-1728B52AA6E4}">
                <adec:decorative xmlns:adec="http://schemas.microsoft.com/office/drawing/2017/decorative" val="1"/>
              </a:ext>
            </a:extLst>
          </p:cNvPr>
          <p:cNvCxnSpPr/>
          <p:nvPr userDrawn="1"/>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5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97DD3BA4-93A7-01B1-262E-C51CA6ACA66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451125">
            <a:off x="7815679" y="-83148"/>
            <a:ext cx="3005286" cy="3005286"/>
          </a:xfrm>
          <a:prstGeom prst="rect">
            <a:avLst/>
          </a:prstGeom>
        </p:spPr>
      </p:pic>
      <p:pic>
        <p:nvPicPr>
          <p:cNvPr id="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3790715" y="4482751"/>
            <a:ext cx="3194131" cy="3194131"/>
          </a:xfrm>
          <a:prstGeom prst="rect">
            <a:avLst/>
          </a:prstGeom>
        </p:spPr>
      </p:pic>
      <p:pic>
        <p:nvPicPr>
          <p:cNvPr id="8" name="Graphic 7">
            <a:extLst>
              <a:ext uri="{FF2B5EF4-FFF2-40B4-BE49-F238E27FC236}">
                <a16:creationId xmlns:a16="http://schemas.microsoft.com/office/drawing/2014/main" id="{B5A951F4-AC22-7415-9F2B-28314AEB7F72}"/>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338607" flipH="1">
            <a:off x="-587261" y="1663257"/>
            <a:ext cx="2684499" cy="2684499"/>
          </a:xfrm>
          <a:prstGeom prst="rect">
            <a:avLst/>
          </a:prstGeom>
        </p:spPr>
      </p:pic>
      <p:pic>
        <p:nvPicPr>
          <p:cNvPr id="9"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078969">
            <a:off x="1920309" y="4797205"/>
            <a:ext cx="2453456" cy="2453456"/>
          </a:xfrm>
          <a:prstGeom prst="rect">
            <a:avLst/>
          </a:prstGeom>
        </p:spPr>
      </p:pic>
      <p:pic>
        <p:nvPicPr>
          <p:cNvPr id="10" name="Graphic 9">
            <a:extLst>
              <a:ext uri="{FF2B5EF4-FFF2-40B4-BE49-F238E27FC236}">
                <a16:creationId xmlns:a16="http://schemas.microsoft.com/office/drawing/2014/main" id="{1A2DC491-EA74-1A63-78D5-3236C8B0D4DE}"/>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213697">
            <a:off x="-491837" y="3688628"/>
            <a:ext cx="3245427" cy="3245427"/>
          </a:xfrm>
          <a:prstGeom prst="rect">
            <a:avLst/>
          </a:prstGeom>
        </p:spPr>
      </p:pic>
      <p:pic>
        <p:nvPicPr>
          <p:cNvPr id="1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889495">
            <a:off x="10171718" y="145767"/>
            <a:ext cx="1574403" cy="1574403"/>
          </a:xfrm>
          <a:prstGeom prst="rect">
            <a:avLst/>
          </a:prstGeom>
        </p:spPr>
      </p:pic>
      <p:pic>
        <p:nvPicPr>
          <p:cNvPr id="1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520790">
            <a:off x="10917677" y="783939"/>
            <a:ext cx="1488402" cy="1488402"/>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2255552" y="1717040"/>
            <a:ext cx="7680896" cy="3104855"/>
          </a:xfrm>
        </p:spPr>
        <p:txBody>
          <a:bodyPr anchor="ctr">
            <a:normAutofit/>
          </a:bodyPr>
          <a:lstStyle>
            <a:lvl1pPr algn="ctr">
              <a:defRPr sz="8000">
                <a:solidFill>
                  <a:schemeClr val="bg1"/>
                </a:solidFill>
              </a:defRPr>
            </a:lvl1pPr>
          </a:lstStyle>
          <a:p>
            <a:r>
              <a:rPr lang="en-US" dirty="0"/>
              <a:t>Click to add title</a:t>
            </a:r>
          </a:p>
        </p:txBody>
      </p:sp>
    </p:spTree>
    <p:extLst>
      <p:ext uri="{BB962C8B-B14F-4D97-AF65-F5344CB8AC3E}">
        <p14:creationId xmlns:p14="http://schemas.microsoft.com/office/powerpoint/2010/main" val="384142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lvl1pPr>
              <a:defRPr>
                <a:solidFill>
                  <a:schemeClr val="bg1"/>
                </a:solidFill>
              </a:defRPr>
            </a:lvl1pPr>
          </a:lstStyle>
          <a:p>
            <a:fld id="{3133F5E9-5DAC-4C4A-9DF5-C2B87276BCC8}" type="datetimeFigureOut">
              <a:rPr lang="en-US" smtClean="0"/>
              <a:pPr/>
              <a:t>4/29/2025</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lvl1pPr>
              <a:defRPr>
                <a:solidFill>
                  <a:schemeClr val="bg1"/>
                </a:solidFill>
              </a:defRPr>
            </a:lvl1pPr>
          </a:lstStyle>
          <a:p>
            <a:fld id="{ACEC5C30-0B3A-4B13-ADDD-7C63C8AA921B}" type="slidenum">
              <a:rPr lang="en-US" smtClean="0"/>
              <a:pPr/>
              <a:t>‹#›</a:t>
            </a:fld>
            <a:endParaRPr lang="en-US" dirty="0"/>
          </a:p>
        </p:txBody>
      </p:sp>
      <p:pic>
        <p:nvPicPr>
          <p:cNvPr id="6" name="Graphic 5">
            <a:extLst>
              <a:ext uri="{FF2B5EF4-FFF2-40B4-BE49-F238E27FC236}">
                <a16:creationId xmlns:a16="http://schemas.microsoft.com/office/drawing/2014/main" id="{9AD6DC5E-041D-BC46-C97A-61F070F58A9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451125">
            <a:off x="8514237" y="-118161"/>
            <a:ext cx="3005286" cy="3005286"/>
          </a:xfrm>
          <a:prstGeom prst="rect">
            <a:avLst/>
          </a:prstGeom>
        </p:spPr>
      </p:pic>
      <p:pic>
        <p:nvPicPr>
          <p:cNvPr id="7" name="Graphic 6">
            <a:extLst>
              <a:ext uri="{FF2B5EF4-FFF2-40B4-BE49-F238E27FC236}">
                <a16:creationId xmlns:a16="http://schemas.microsoft.com/office/drawing/2014/main" id="{7E2D9652-3BE5-D545-D5CF-831649D293F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8" name="Graphic 7">
            <a:extLst>
              <a:ext uri="{FF2B5EF4-FFF2-40B4-BE49-F238E27FC236}">
                <a16:creationId xmlns:a16="http://schemas.microsoft.com/office/drawing/2014/main" id="{10993118-9FA8-8C7E-9DC8-24D57E3FDB9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161403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4/29/2025</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CC5AE48-291E-005A-A492-CE0FF1DD11C8}"/>
              </a:ext>
              <a:ext uri="{C183D7F6-B498-43B3-948B-1728B52AA6E4}">
                <adec:decorative xmlns:adec="http://schemas.microsoft.com/office/drawing/2017/decorative" val="1"/>
              </a:ext>
            </a:extLst>
          </p:cNvPr>
          <p:cNvGrpSpPr/>
          <p:nvPr userDrawn="1"/>
        </p:nvGrpSpPr>
        <p:grpSpPr>
          <a:xfrm>
            <a:off x="9009186" y="0"/>
            <a:ext cx="3668917" cy="6941127"/>
            <a:chOff x="9009186" y="0"/>
            <a:chExt cx="3668917" cy="6941127"/>
          </a:xfrm>
        </p:grpSpPr>
        <p:grpSp>
          <p:nvGrpSpPr>
            <p:cNvPr id="8" name="Group 7">
              <a:extLst>
                <a:ext uri="{FF2B5EF4-FFF2-40B4-BE49-F238E27FC236}">
                  <a16:creationId xmlns:a16="http://schemas.microsoft.com/office/drawing/2014/main" id="{A035531F-5384-C0A2-104E-55D4C00779C4}"/>
                </a:ext>
              </a:extLst>
            </p:cNvPr>
            <p:cNvGrpSpPr/>
            <p:nvPr/>
          </p:nvGrpSpPr>
          <p:grpSpPr>
            <a:xfrm>
              <a:off x="9055676" y="0"/>
              <a:ext cx="3136324" cy="6858000"/>
              <a:chOff x="9055676" y="0"/>
              <a:chExt cx="3136324" cy="6858000"/>
            </a:xfrm>
          </p:grpSpPr>
          <p:sp>
            <p:nvSpPr>
              <p:cNvPr id="10" name="Rectangle 9">
                <a:extLst>
                  <a:ext uri="{FF2B5EF4-FFF2-40B4-BE49-F238E27FC236}">
                    <a16:creationId xmlns:a16="http://schemas.microsoft.com/office/drawing/2014/main" id="{8A8AD2DB-4128-5ECA-2FB8-4020AE394BB2}"/>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396CF12-83CC-ABBC-A014-1B5592F6F505}"/>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191BC38-DFC2-6BC6-E88E-3DECF4A02153}"/>
                  </a:ext>
                </a:extLst>
              </p:cNvPr>
              <p:cNvSpPr/>
              <p:nvPr/>
            </p:nvSpPr>
            <p:spPr>
              <a:xfrm>
                <a:off x="9221932" y="0"/>
                <a:ext cx="1143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E6A6F50-9B7A-E587-24AB-02AD9C6DE1E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4FFBEFC-4933-FBFE-2CF4-A2BD5CB8B4B8}"/>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Graphic 8" descr="Clipboard">
              <a:extLst>
                <a:ext uri="{FF2B5EF4-FFF2-40B4-BE49-F238E27FC236}">
                  <a16:creationId xmlns:a16="http://schemas.microsoft.com/office/drawing/2014/main" id="{5972380A-ABA8-B22B-B9B6-28350A684D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09186" y="3272210"/>
              <a:ext cx="3668917" cy="3668917"/>
            </a:xfrm>
            <a:prstGeom prst="rect">
              <a:avLst/>
            </a:prstGeom>
          </p:spPr>
        </p:pic>
      </p:grpSp>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a:xfrm>
            <a:off x="515569" y="89087"/>
            <a:ext cx="8141556" cy="1591655"/>
          </a:xfrm>
        </p:spPr>
        <p:txBody>
          <a:bodyPr/>
          <a:lstStyle>
            <a:lvl1pPr>
              <a:defRPr>
                <a:solidFill>
                  <a:schemeClr val="accent5">
                    <a:lumMod val="50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a:xfrm>
            <a:off x="515569" y="1825625"/>
            <a:ext cx="8141556" cy="4351338"/>
          </a:xfrm>
        </p:spPr>
        <p:txBody>
          <a:bodyPr>
            <a:normAutofit/>
          </a:bodyPr>
          <a:lstStyle>
            <a:lvl1pPr>
              <a:spcBef>
                <a:spcPts val="1000"/>
              </a:spcBef>
              <a:defRPr sz="2400">
                <a:solidFill>
                  <a:schemeClr val="accent5">
                    <a:lumMod val="50000"/>
                  </a:schemeClr>
                </a:solidFill>
              </a:defRPr>
            </a:lvl1pPr>
            <a:lvl2pPr>
              <a:spcBef>
                <a:spcPts val="1000"/>
              </a:spcBef>
              <a:defRPr sz="2000">
                <a:solidFill>
                  <a:schemeClr val="accent5">
                    <a:lumMod val="50000"/>
                  </a:schemeClr>
                </a:solidFill>
              </a:defRPr>
            </a:lvl2pPr>
            <a:lvl3pPr>
              <a:spcBef>
                <a:spcPts val="1000"/>
              </a:spcBef>
              <a:defRPr sz="1800">
                <a:solidFill>
                  <a:schemeClr val="accent5">
                    <a:lumMod val="50000"/>
                  </a:schemeClr>
                </a:solidFill>
              </a:defRPr>
            </a:lvl3pPr>
            <a:lvl4pPr>
              <a:spcBef>
                <a:spcPts val="1000"/>
              </a:spcBef>
              <a:defRPr sz="1600">
                <a:solidFill>
                  <a:schemeClr val="accent5">
                    <a:lumMod val="50000"/>
                  </a:schemeClr>
                </a:solidFill>
              </a:defRPr>
            </a:lvl4pPr>
            <a:lvl5pPr>
              <a:spcBef>
                <a:spcPts val="1000"/>
              </a:spcBef>
              <a:defRPr sz="1600">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654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ix icons">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CB221D3-6315-64BB-0994-9A310350F2FF}"/>
              </a:ext>
              <a:ext uri="{C183D7F6-B498-43B3-948B-1728B52AA6E4}">
                <adec:decorative xmlns:adec="http://schemas.microsoft.com/office/drawing/2017/decorative" val="1"/>
              </a:ext>
            </a:extLst>
          </p:cNvPr>
          <p:cNvSpPr/>
          <p:nvPr userDrawn="1"/>
        </p:nvSpPr>
        <p:spPr>
          <a:xfrm>
            <a:off x="521282" y="1768455"/>
            <a:ext cx="2268675" cy="201583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2E21FEC0-BE16-4B46-6696-739A3956C0E0}"/>
              </a:ext>
              <a:ext uri="{C183D7F6-B498-43B3-948B-1728B52AA6E4}">
                <adec:decorative xmlns:adec="http://schemas.microsoft.com/office/drawing/2017/decorative" val="1"/>
              </a:ext>
            </a:extLst>
          </p:cNvPr>
          <p:cNvSpPr/>
          <p:nvPr userDrawn="1"/>
        </p:nvSpPr>
        <p:spPr>
          <a:xfrm>
            <a:off x="521282" y="4307031"/>
            <a:ext cx="2268675" cy="201583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59F97669-2546-AA5C-3BA3-6ECB25C5FE7D}"/>
              </a:ext>
              <a:ext uri="{C183D7F6-B498-43B3-948B-1728B52AA6E4}">
                <adec:decorative xmlns:adec="http://schemas.microsoft.com/office/drawing/2017/decorative" val="1"/>
              </a:ext>
            </a:extLst>
          </p:cNvPr>
          <p:cNvSpPr/>
          <p:nvPr userDrawn="1"/>
        </p:nvSpPr>
        <p:spPr>
          <a:xfrm>
            <a:off x="3472299" y="1768455"/>
            <a:ext cx="2268675" cy="20158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00EFA880-FC7C-5A7B-D5ED-2E2C5BFF7EB4}"/>
              </a:ext>
              <a:ext uri="{C183D7F6-B498-43B3-948B-1728B52AA6E4}">
                <adec:decorative xmlns:adec="http://schemas.microsoft.com/office/drawing/2017/decorative" val="1"/>
              </a:ext>
            </a:extLst>
          </p:cNvPr>
          <p:cNvSpPr/>
          <p:nvPr userDrawn="1"/>
        </p:nvSpPr>
        <p:spPr>
          <a:xfrm>
            <a:off x="3472299" y="4307031"/>
            <a:ext cx="2268675" cy="201583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6F00A563-A25F-1EBD-4EEE-4C710E8EF50D}"/>
              </a:ext>
              <a:ext uri="{C183D7F6-B498-43B3-948B-1728B52AA6E4}">
                <adec:decorative xmlns:adec="http://schemas.microsoft.com/office/drawing/2017/decorative" val="1"/>
              </a:ext>
            </a:extLst>
          </p:cNvPr>
          <p:cNvSpPr/>
          <p:nvPr userDrawn="1"/>
        </p:nvSpPr>
        <p:spPr>
          <a:xfrm>
            <a:off x="6419113" y="1768455"/>
            <a:ext cx="2268675" cy="20158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180689EF-32EC-1547-75CA-66B971009249}"/>
              </a:ext>
              <a:ext uri="{C183D7F6-B498-43B3-948B-1728B52AA6E4}">
                <adec:decorative xmlns:adec="http://schemas.microsoft.com/office/drawing/2017/decorative" val="1"/>
              </a:ext>
            </a:extLst>
          </p:cNvPr>
          <p:cNvSpPr/>
          <p:nvPr userDrawn="1"/>
        </p:nvSpPr>
        <p:spPr>
          <a:xfrm>
            <a:off x="6419113" y="4307031"/>
            <a:ext cx="2268675" cy="201583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515569" y="70382"/>
            <a:ext cx="8179441" cy="881277"/>
          </a:xfrm>
        </p:spPr>
        <p:txBody>
          <a:bodyPr anchor="ctr"/>
          <a:lstStyle>
            <a:lvl1pPr>
              <a:defRPr>
                <a:solidFill>
                  <a:schemeClr val="accent5">
                    <a:lumMod val="50000"/>
                  </a:schemeClr>
                </a:solidFill>
              </a:defRPr>
            </a:lvl1pPr>
          </a:lstStyle>
          <a:p>
            <a:r>
              <a:rPr lang="en-US" dirty="0"/>
              <a:t>Click to add title</a:t>
            </a:r>
          </a:p>
        </p:txBody>
      </p:sp>
      <p:sp>
        <p:nvSpPr>
          <p:cNvPr id="44" name="Text Placeholder 43">
            <a:extLst>
              <a:ext uri="{FF2B5EF4-FFF2-40B4-BE49-F238E27FC236}">
                <a16:creationId xmlns:a16="http://schemas.microsoft.com/office/drawing/2014/main" id="{EAE7AC08-8ACF-8A47-6539-ABE76AAE434E}"/>
              </a:ext>
            </a:extLst>
          </p:cNvPr>
          <p:cNvSpPr>
            <a:spLocks noGrp="1"/>
          </p:cNvSpPr>
          <p:nvPr>
            <p:ph type="body" sz="quarter" idx="10" hasCustomPrompt="1"/>
          </p:nvPr>
        </p:nvSpPr>
        <p:spPr>
          <a:xfrm>
            <a:off x="516671" y="1009650"/>
            <a:ext cx="8178363" cy="642938"/>
          </a:xfrm>
        </p:spPr>
        <p:txBody>
          <a:bodyPr tIns="0">
            <a:noAutofit/>
          </a:bodyPr>
          <a:lstStyle>
            <a:lvl1pPr marL="0" indent="0">
              <a:buNone/>
              <a:defRPr sz="1800">
                <a:solidFill>
                  <a:schemeClr val="accent5">
                    <a:lumMod val="50000"/>
                  </a:schemeClr>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text</a:t>
            </a:r>
          </a:p>
        </p:txBody>
      </p:sp>
      <p:sp>
        <p:nvSpPr>
          <p:cNvPr id="53" name="Picture Placeholder 52">
            <a:extLst>
              <a:ext uri="{FF2B5EF4-FFF2-40B4-BE49-F238E27FC236}">
                <a16:creationId xmlns:a16="http://schemas.microsoft.com/office/drawing/2014/main" id="{80A2B642-BF0F-0152-908D-0464DA28435E}"/>
              </a:ext>
            </a:extLst>
          </p:cNvPr>
          <p:cNvSpPr>
            <a:spLocks noGrp="1"/>
          </p:cNvSpPr>
          <p:nvPr>
            <p:ph type="pic" sz="quarter" idx="17"/>
          </p:nvPr>
        </p:nvSpPr>
        <p:spPr>
          <a:xfrm>
            <a:off x="1198419" y="2296391"/>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45" name="Text Placeholder 43">
            <a:extLst>
              <a:ext uri="{FF2B5EF4-FFF2-40B4-BE49-F238E27FC236}">
                <a16:creationId xmlns:a16="http://schemas.microsoft.com/office/drawing/2014/main" id="{9DD84C2B-121B-74A9-6362-C8FCD9883B65}"/>
              </a:ext>
            </a:extLst>
          </p:cNvPr>
          <p:cNvSpPr>
            <a:spLocks noGrp="1"/>
          </p:cNvSpPr>
          <p:nvPr>
            <p:ph type="body" sz="quarter" idx="11" hasCustomPrompt="1"/>
          </p:nvPr>
        </p:nvSpPr>
        <p:spPr>
          <a:xfrm>
            <a:off x="596697" y="3842281"/>
            <a:ext cx="2117845" cy="560223"/>
          </a:xfrm>
        </p:spPr>
        <p:txBody>
          <a:bodyPr tIns="0">
            <a:noAutofit/>
          </a:bodyPr>
          <a:lstStyle>
            <a:lvl1pPr marL="0" indent="0" algn="ctr">
              <a:buNone/>
              <a:defRPr sz="16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text</a:t>
            </a:r>
          </a:p>
        </p:txBody>
      </p:sp>
      <p:sp>
        <p:nvSpPr>
          <p:cNvPr id="56" name="Picture Placeholder 52">
            <a:extLst>
              <a:ext uri="{FF2B5EF4-FFF2-40B4-BE49-F238E27FC236}">
                <a16:creationId xmlns:a16="http://schemas.microsoft.com/office/drawing/2014/main" id="{3A65400F-DB0C-BEC6-A442-2D18C0552B64}"/>
              </a:ext>
            </a:extLst>
          </p:cNvPr>
          <p:cNvSpPr>
            <a:spLocks noGrp="1"/>
          </p:cNvSpPr>
          <p:nvPr>
            <p:ph type="pic" sz="quarter" idx="20"/>
          </p:nvPr>
        </p:nvSpPr>
        <p:spPr>
          <a:xfrm>
            <a:off x="1198419" y="4859281"/>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49" name="Text Placeholder 43">
            <a:extLst>
              <a:ext uri="{FF2B5EF4-FFF2-40B4-BE49-F238E27FC236}">
                <a16:creationId xmlns:a16="http://schemas.microsoft.com/office/drawing/2014/main" id="{C694B856-BF94-9E12-F3B8-EBCE53FC1F09}"/>
              </a:ext>
            </a:extLst>
          </p:cNvPr>
          <p:cNvSpPr>
            <a:spLocks noGrp="1"/>
          </p:cNvSpPr>
          <p:nvPr>
            <p:ph type="body" sz="quarter" idx="14" hasCustomPrompt="1"/>
          </p:nvPr>
        </p:nvSpPr>
        <p:spPr>
          <a:xfrm>
            <a:off x="596697" y="6395668"/>
            <a:ext cx="2117845" cy="391949"/>
          </a:xfrm>
        </p:spPr>
        <p:txBody>
          <a:bodyPr tIns="0">
            <a:noAutofit/>
          </a:bodyPr>
          <a:lstStyle>
            <a:lvl1pPr marL="0" indent="0" algn="ctr">
              <a:buNone/>
              <a:defRPr sz="16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text</a:t>
            </a:r>
          </a:p>
        </p:txBody>
      </p:sp>
      <p:sp>
        <p:nvSpPr>
          <p:cNvPr id="54" name="Picture Placeholder 52">
            <a:extLst>
              <a:ext uri="{FF2B5EF4-FFF2-40B4-BE49-F238E27FC236}">
                <a16:creationId xmlns:a16="http://schemas.microsoft.com/office/drawing/2014/main" id="{B05003ED-97CA-ACC0-EAFF-B6BE36F44992}"/>
              </a:ext>
            </a:extLst>
          </p:cNvPr>
          <p:cNvSpPr>
            <a:spLocks noGrp="1"/>
          </p:cNvSpPr>
          <p:nvPr>
            <p:ph type="pic" sz="quarter" idx="18"/>
          </p:nvPr>
        </p:nvSpPr>
        <p:spPr>
          <a:xfrm>
            <a:off x="4149436" y="2296391"/>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47" name="Text Placeholder 43">
            <a:extLst>
              <a:ext uri="{FF2B5EF4-FFF2-40B4-BE49-F238E27FC236}">
                <a16:creationId xmlns:a16="http://schemas.microsoft.com/office/drawing/2014/main" id="{85552608-9B21-48D9-05EC-9559CD847E17}"/>
              </a:ext>
            </a:extLst>
          </p:cNvPr>
          <p:cNvSpPr>
            <a:spLocks noGrp="1"/>
          </p:cNvSpPr>
          <p:nvPr>
            <p:ph type="body" sz="quarter" idx="12" hasCustomPrompt="1"/>
          </p:nvPr>
        </p:nvSpPr>
        <p:spPr>
          <a:xfrm>
            <a:off x="3547714" y="3842281"/>
            <a:ext cx="2117845" cy="560223"/>
          </a:xfrm>
        </p:spPr>
        <p:txBody>
          <a:bodyPr tIns="0">
            <a:noAutofit/>
          </a:bodyPr>
          <a:lstStyle>
            <a:lvl1pPr marL="0" indent="0" algn="ctr">
              <a:buNone/>
              <a:defRPr sz="16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text</a:t>
            </a:r>
          </a:p>
        </p:txBody>
      </p:sp>
      <p:sp>
        <p:nvSpPr>
          <p:cNvPr id="57" name="Picture Placeholder 52">
            <a:extLst>
              <a:ext uri="{FF2B5EF4-FFF2-40B4-BE49-F238E27FC236}">
                <a16:creationId xmlns:a16="http://schemas.microsoft.com/office/drawing/2014/main" id="{8D142141-5EFE-AE92-887C-AF7122E3AAF3}"/>
              </a:ext>
            </a:extLst>
          </p:cNvPr>
          <p:cNvSpPr>
            <a:spLocks noGrp="1"/>
          </p:cNvSpPr>
          <p:nvPr>
            <p:ph type="pic" sz="quarter" idx="21"/>
          </p:nvPr>
        </p:nvSpPr>
        <p:spPr>
          <a:xfrm>
            <a:off x="4149436" y="4839013"/>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grpSp>
        <p:nvGrpSpPr>
          <p:cNvPr id="27" name="Group 26">
            <a:extLst>
              <a:ext uri="{FF2B5EF4-FFF2-40B4-BE49-F238E27FC236}">
                <a16:creationId xmlns:a16="http://schemas.microsoft.com/office/drawing/2014/main" id="{30989C3E-1EBE-7D4C-FCBD-42592FD9FA96}"/>
              </a:ext>
              <a:ext uri="{C183D7F6-B498-43B3-948B-1728B52AA6E4}">
                <adec:decorative xmlns:adec="http://schemas.microsoft.com/office/drawing/2017/decorative" val="1"/>
              </a:ext>
            </a:extLst>
          </p:cNvPr>
          <p:cNvGrpSpPr/>
          <p:nvPr userDrawn="1"/>
        </p:nvGrpSpPr>
        <p:grpSpPr>
          <a:xfrm>
            <a:off x="9055676" y="0"/>
            <a:ext cx="3136324" cy="7050231"/>
            <a:chOff x="9055676" y="0"/>
            <a:chExt cx="3136324" cy="7050231"/>
          </a:xfrm>
        </p:grpSpPr>
        <p:grpSp>
          <p:nvGrpSpPr>
            <p:cNvPr id="28" name="Group 27">
              <a:extLst>
                <a:ext uri="{FF2B5EF4-FFF2-40B4-BE49-F238E27FC236}">
                  <a16:creationId xmlns:a16="http://schemas.microsoft.com/office/drawing/2014/main" id="{5F3D21E8-C54B-81FE-7C29-5B1A46C3A5AF}"/>
                </a:ext>
              </a:extLst>
            </p:cNvPr>
            <p:cNvGrpSpPr/>
            <p:nvPr/>
          </p:nvGrpSpPr>
          <p:grpSpPr>
            <a:xfrm>
              <a:off x="9055676" y="0"/>
              <a:ext cx="3136324" cy="6858000"/>
              <a:chOff x="9055676" y="0"/>
              <a:chExt cx="3136324" cy="6858000"/>
            </a:xfrm>
          </p:grpSpPr>
          <p:sp>
            <p:nvSpPr>
              <p:cNvPr id="32" name="Rectangle 31">
                <a:extLst>
                  <a:ext uri="{FF2B5EF4-FFF2-40B4-BE49-F238E27FC236}">
                    <a16:creationId xmlns:a16="http://schemas.microsoft.com/office/drawing/2014/main" id="{47D92700-70DD-00E1-001C-691299ECB2CE}"/>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41EFE4B-9FB1-5DE1-771B-86CD9CE26090}"/>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9615517-CB50-B0CD-956D-BB99470CD51D}"/>
                  </a:ext>
                </a:extLst>
              </p:cNvPr>
              <p:cNvSpPr/>
              <p:nvPr/>
            </p:nvSpPr>
            <p:spPr>
              <a:xfrm>
                <a:off x="9221932" y="0"/>
                <a:ext cx="1143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74C90E9-6EDE-D764-1FAA-1774082FF60B}"/>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F850449-5A16-152B-1D51-38BA1FAFCC6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Graphic 28" descr="Shirt">
              <a:extLst>
                <a:ext uri="{FF2B5EF4-FFF2-40B4-BE49-F238E27FC236}">
                  <a16:creationId xmlns:a16="http://schemas.microsoft.com/office/drawing/2014/main" id="{BC5B449E-18C8-C275-1DFE-E844A32CDD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887424">
              <a:off x="9541289" y="4083626"/>
              <a:ext cx="1951759" cy="1951759"/>
            </a:xfrm>
            <a:prstGeom prst="rect">
              <a:avLst/>
            </a:prstGeom>
          </p:spPr>
        </p:pic>
        <p:pic>
          <p:nvPicPr>
            <p:cNvPr id="30" name="Graphic 29" descr="Glasses">
              <a:extLst>
                <a:ext uri="{FF2B5EF4-FFF2-40B4-BE49-F238E27FC236}">
                  <a16:creationId xmlns:a16="http://schemas.microsoft.com/office/drawing/2014/main" id="{51B54DB6-8A66-FB28-BE2A-B71834A790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95024">
              <a:off x="11018693" y="3451676"/>
              <a:ext cx="1034563" cy="1034563"/>
            </a:xfrm>
            <a:prstGeom prst="rect">
              <a:avLst/>
            </a:prstGeom>
          </p:spPr>
        </p:pic>
        <p:pic>
          <p:nvPicPr>
            <p:cNvPr id="31" name="Graphic 30" descr="Boot">
              <a:extLst>
                <a:ext uri="{FF2B5EF4-FFF2-40B4-BE49-F238E27FC236}">
                  <a16:creationId xmlns:a16="http://schemas.microsoft.com/office/drawing/2014/main" id="{7B73F953-B9B8-795D-40E4-2AEB8A19B9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97835" y="5595504"/>
              <a:ext cx="1454727" cy="1454727"/>
            </a:xfrm>
            <a:prstGeom prst="rect">
              <a:avLst/>
            </a:prstGeom>
          </p:spPr>
        </p:pic>
      </p:grpSp>
      <p:sp>
        <p:nvSpPr>
          <p:cNvPr id="50" name="Text Placeholder 43">
            <a:extLst>
              <a:ext uri="{FF2B5EF4-FFF2-40B4-BE49-F238E27FC236}">
                <a16:creationId xmlns:a16="http://schemas.microsoft.com/office/drawing/2014/main" id="{89CADEAF-D65D-8FD4-E1A9-B043A2E2E9C2}"/>
              </a:ext>
            </a:extLst>
          </p:cNvPr>
          <p:cNvSpPr>
            <a:spLocks noGrp="1"/>
          </p:cNvSpPr>
          <p:nvPr>
            <p:ph type="body" sz="quarter" idx="15" hasCustomPrompt="1"/>
          </p:nvPr>
        </p:nvSpPr>
        <p:spPr>
          <a:xfrm>
            <a:off x="3547714" y="6395668"/>
            <a:ext cx="2117845" cy="391949"/>
          </a:xfrm>
        </p:spPr>
        <p:txBody>
          <a:bodyPr tIns="0">
            <a:noAutofit/>
          </a:bodyPr>
          <a:lstStyle>
            <a:lvl1pPr marL="0" indent="0" algn="ctr">
              <a:buNone/>
              <a:defRPr sz="16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text</a:t>
            </a:r>
          </a:p>
        </p:txBody>
      </p:sp>
      <p:sp>
        <p:nvSpPr>
          <p:cNvPr id="55" name="Picture Placeholder 52">
            <a:extLst>
              <a:ext uri="{FF2B5EF4-FFF2-40B4-BE49-F238E27FC236}">
                <a16:creationId xmlns:a16="http://schemas.microsoft.com/office/drawing/2014/main" id="{0E1FE068-5CF8-7613-0B65-6B6E32D045F6}"/>
              </a:ext>
            </a:extLst>
          </p:cNvPr>
          <p:cNvSpPr>
            <a:spLocks noGrp="1"/>
          </p:cNvSpPr>
          <p:nvPr>
            <p:ph type="pic" sz="quarter" idx="19"/>
          </p:nvPr>
        </p:nvSpPr>
        <p:spPr>
          <a:xfrm>
            <a:off x="7096250" y="2296391"/>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48" name="Text Placeholder 43">
            <a:extLst>
              <a:ext uri="{FF2B5EF4-FFF2-40B4-BE49-F238E27FC236}">
                <a16:creationId xmlns:a16="http://schemas.microsoft.com/office/drawing/2014/main" id="{DC3427CE-8A56-70FC-A3A0-4BD14DB8F5CA}"/>
              </a:ext>
            </a:extLst>
          </p:cNvPr>
          <p:cNvSpPr>
            <a:spLocks noGrp="1"/>
          </p:cNvSpPr>
          <p:nvPr>
            <p:ph type="body" sz="quarter" idx="13" hasCustomPrompt="1"/>
          </p:nvPr>
        </p:nvSpPr>
        <p:spPr>
          <a:xfrm>
            <a:off x="6494528" y="3842281"/>
            <a:ext cx="2117845" cy="560223"/>
          </a:xfrm>
        </p:spPr>
        <p:txBody>
          <a:bodyPr tIns="0">
            <a:noAutofit/>
          </a:bodyPr>
          <a:lstStyle>
            <a:lvl1pPr marL="0" indent="0" algn="ctr">
              <a:buNone/>
              <a:defRPr sz="16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text</a:t>
            </a:r>
          </a:p>
        </p:txBody>
      </p:sp>
      <p:sp>
        <p:nvSpPr>
          <p:cNvPr id="58" name="Picture Placeholder 52">
            <a:extLst>
              <a:ext uri="{FF2B5EF4-FFF2-40B4-BE49-F238E27FC236}">
                <a16:creationId xmlns:a16="http://schemas.microsoft.com/office/drawing/2014/main" id="{12A64211-5E0E-089E-6F73-1A27AC2862C1}"/>
              </a:ext>
            </a:extLst>
          </p:cNvPr>
          <p:cNvSpPr>
            <a:spLocks noGrp="1"/>
          </p:cNvSpPr>
          <p:nvPr>
            <p:ph type="pic" sz="quarter" idx="22"/>
          </p:nvPr>
        </p:nvSpPr>
        <p:spPr>
          <a:xfrm>
            <a:off x="7096250" y="4839013"/>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51" name="Text Placeholder 43">
            <a:extLst>
              <a:ext uri="{FF2B5EF4-FFF2-40B4-BE49-F238E27FC236}">
                <a16:creationId xmlns:a16="http://schemas.microsoft.com/office/drawing/2014/main" id="{8ABDFD1A-A7F6-884E-E136-539ECF00ECE9}"/>
              </a:ext>
            </a:extLst>
          </p:cNvPr>
          <p:cNvSpPr>
            <a:spLocks noGrp="1"/>
          </p:cNvSpPr>
          <p:nvPr>
            <p:ph type="body" sz="quarter" idx="16" hasCustomPrompt="1"/>
          </p:nvPr>
        </p:nvSpPr>
        <p:spPr>
          <a:xfrm>
            <a:off x="6494528" y="6395668"/>
            <a:ext cx="2117845" cy="391949"/>
          </a:xfrm>
        </p:spPr>
        <p:txBody>
          <a:bodyPr tIns="0">
            <a:noAutofit/>
          </a:bodyPr>
          <a:lstStyle>
            <a:lvl1pPr marL="0" indent="0" algn="ctr">
              <a:buNone/>
              <a:defRPr sz="16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text</a:t>
            </a:r>
          </a:p>
        </p:txBody>
      </p:sp>
    </p:spTree>
    <p:extLst>
      <p:ext uri="{BB962C8B-B14F-4D97-AF65-F5344CB8AC3E}">
        <p14:creationId xmlns:p14="http://schemas.microsoft.com/office/powerpoint/2010/main" val="309884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F3D21E8-C54B-81FE-7C29-5B1A46C3A5AF}"/>
              </a:ext>
              <a:ext uri="{C183D7F6-B498-43B3-948B-1728B52AA6E4}">
                <adec:decorative xmlns:adec="http://schemas.microsoft.com/office/drawing/2017/decorative" val="1"/>
              </a:ext>
            </a:extLst>
          </p:cNvPr>
          <p:cNvGrpSpPr/>
          <p:nvPr/>
        </p:nvGrpSpPr>
        <p:grpSpPr>
          <a:xfrm>
            <a:off x="9055676" y="0"/>
            <a:ext cx="3136324" cy="6858000"/>
            <a:chOff x="9055676" y="0"/>
            <a:chExt cx="3136324" cy="6858000"/>
          </a:xfrm>
        </p:grpSpPr>
        <p:sp>
          <p:nvSpPr>
            <p:cNvPr id="32" name="Rectangle 31">
              <a:extLst>
                <a:ext uri="{FF2B5EF4-FFF2-40B4-BE49-F238E27FC236}">
                  <a16:creationId xmlns:a16="http://schemas.microsoft.com/office/drawing/2014/main" id="{47D92700-70DD-00E1-001C-691299ECB2CE}"/>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41EFE4B-9FB1-5DE1-771B-86CD9CE26090}"/>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9615517-CB50-B0CD-956D-BB99470CD51D}"/>
                </a:ext>
              </a:extLst>
            </p:cNvPr>
            <p:cNvSpPr/>
            <p:nvPr/>
          </p:nvSpPr>
          <p:spPr>
            <a:xfrm>
              <a:off x="9221932" y="0"/>
              <a:ext cx="1143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74C90E9-6EDE-D764-1FAA-1774082FF60B}"/>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F850449-5A16-152B-1D51-38BA1FAFCC6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6AAE108-9C7F-4CDC-AD71-B576580A199F}"/>
              </a:ext>
            </a:extLst>
          </p:cNvPr>
          <p:cNvSpPr>
            <a:spLocks noGrp="1"/>
          </p:cNvSpPr>
          <p:nvPr userDrawn="1">
            <p:ph type="title" hasCustomPrompt="1"/>
          </p:nvPr>
        </p:nvSpPr>
        <p:spPr>
          <a:xfrm>
            <a:off x="515569" y="111760"/>
            <a:ext cx="8179441" cy="1073579"/>
          </a:xfrm>
        </p:spPr>
        <p:txBody>
          <a:bodyPr anchor="b"/>
          <a:lstStyle>
            <a:lvl1pPr>
              <a:defRPr>
                <a:solidFill>
                  <a:schemeClr val="accent5">
                    <a:lumMod val="50000"/>
                  </a:schemeClr>
                </a:solidFill>
              </a:defRPr>
            </a:lvl1pPr>
          </a:lstStyle>
          <a:p>
            <a:r>
              <a:rPr lang="en-US" dirty="0"/>
              <a:t>Click to add title</a:t>
            </a:r>
          </a:p>
        </p:txBody>
      </p:sp>
      <p:sp>
        <p:nvSpPr>
          <p:cNvPr id="44" name="Text Placeholder 43">
            <a:extLst>
              <a:ext uri="{FF2B5EF4-FFF2-40B4-BE49-F238E27FC236}">
                <a16:creationId xmlns:a16="http://schemas.microsoft.com/office/drawing/2014/main" id="{EAE7AC08-8ACF-8A47-6539-ABE76AAE434E}"/>
              </a:ext>
            </a:extLst>
          </p:cNvPr>
          <p:cNvSpPr>
            <a:spLocks noGrp="1"/>
          </p:cNvSpPr>
          <p:nvPr userDrawn="1">
            <p:ph type="body" sz="quarter" idx="10" hasCustomPrompt="1"/>
          </p:nvPr>
        </p:nvSpPr>
        <p:spPr>
          <a:xfrm>
            <a:off x="516671" y="1209039"/>
            <a:ext cx="8178363" cy="386081"/>
          </a:xfrm>
        </p:spPr>
        <p:txBody>
          <a:bodyPr tIns="0" anchor="ctr">
            <a:noAutofit/>
          </a:bodyPr>
          <a:lstStyle>
            <a:lvl1pPr marL="0" indent="0">
              <a:buNone/>
              <a:defRPr sz="1800">
                <a:solidFill>
                  <a:schemeClr val="accent5">
                    <a:lumMod val="50000"/>
                  </a:schemeClr>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text</a:t>
            </a:r>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515569" y="1608089"/>
            <a:ext cx="7216430" cy="4943379"/>
          </a:xfrm>
        </p:spPr>
        <p:txBody>
          <a:bodyPr>
            <a:normAutofit/>
          </a:bodyPr>
          <a:lstStyle>
            <a:lvl1pPr>
              <a:defRPr sz="2000">
                <a:solidFill>
                  <a:schemeClr val="accent5">
                    <a:lumMod val="50000"/>
                  </a:schemeClr>
                </a:solidFill>
              </a:defRPr>
            </a:lvl1pPr>
            <a:lvl2pPr>
              <a:defRPr sz="1800">
                <a:solidFill>
                  <a:schemeClr val="accent5">
                    <a:lumMod val="50000"/>
                  </a:schemeClr>
                </a:solidFill>
              </a:defRPr>
            </a:lvl2pPr>
            <a:lvl3pPr>
              <a:defRPr sz="1600">
                <a:solidFill>
                  <a:schemeClr val="accent5">
                    <a:lumMod val="50000"/>
                  </a:schemeClr>
                </a:solidFill>
              </a:defRPr>
            </a:lvl3pPr>
            <a:lvl4pPr>
              <a:defRPr sz="1400">
                <a:solidFill>
                  <a:schemeClr val="accent5">
                    <a:lumMod val="50000"/>
                  </a:schemeClr>
                </a:solidFill>
              </a:defRPr>
            </a:lvl4pPr>
            <a:lvl5pPr>
              <a:defRPr sz="1400">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Graphic 5">
            <a:extLst>
              <a:ext uri="{FF2B5EF4-FFF2-40B4-BE49-F238E27FC236}">
                <a16:creationId xmlns:a16="http://schemas.microsoft.com/office/drawing/2014/main" id="{EFD58403-87BD-C72A-405B-69365E022C0E}"/>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5114" r="15244"/>
          <a:stretch/>
        </p:blipFill>
        <p:spPr>
          <a:xfrm>
            <a:off x="9486900" y="2973678"/>
            <a:ext cx="2705100" cy="3884322"/>
          </a:xfrm>
          <a:prstGeom prst="rect">
            <a:avLst/>
          </a:prstGeom>
        </p:spPr>
      </p:pic>
    </p:spTree>
    <p:extLst>
      <p:ext uri="{BB962C8B-B14F-4D97-AF65-F5344CB8AC3E}">
        <p14:creationId xmlns:p14="http://schemas.microsoft.com/office/powerpoint/2010/main" val="49958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F3D21E8-C54B-81FE-7C29-5B1A46C3A5AF}"/>
              </a:ext>
              <a:ext uri="{C183D7F6-B498-43B3-948B-1728B52AA6E4}">
                <adec:decorative xmlns:adec="http://schemas.microsoft.com/office/drawing/2017/decorative" val="1"/>
              </a:ext>
            </a:extLst>
          </p:cNvPr>
          <p:cNvGrpSpPr/>
          <p:nvPr/>
        </p:nvGrpSpPr>
        <p:grpSpPr>
          <a:xfrm>
            <a:off x="9055676" y="0"/>
            <a:ext cx="3136324" cy="6858000"/>
            <a:chOff x="9055676" y="0"/>
            <a:chExt cx="3136324" cy="6858000"/>
          </a:xfrm>
        </p:grpSpPr>
        <p:sp>
          <p:nvSpPr>
            <p:cNvPr id="32" name="Rectangle 31">
              <a:extLst>
                <a:ext uri="{FF2B5EF4-FFF2-40B4-BE49-F238E27FC236}">
                  <a16:creationId xmlns:a16="http://schemas.microsoft.com/office/drawing/2014/main" id="{47D92700-70DD-00E1-001C-691299ECB2CE}"/>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41EFE4B-9FB1-5DE1-771B-86CD9CE26090}"/>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9615517-CB50-B0CD-956D-BB99470CD51D}"/>
                </a:ext>
              </a:extLst>
            </p:cNvPr>
            <p:cNvSpPr/>
            <p:nvPr/>
          </p:nvSpPr>
          <p:spPr>
            <a:xfrm>
              <a:off x="9221932" y="0"/>
              <a:ext cx="1143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74C90E9-6EDE-D764-1FAA-1774082FF60B}"/>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F850449-5A16-152B-1D51-38BA1FAFCC6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6AAE108-9C7F-4CDC-AD71-B576580A199F}"/>
              </a:ext>
            </a:extLst>
          </p:cNvPr>
          <p:cNvSpPr>
            <a:spLocks noGrp="1"/>
          </p:cNvSpPr>
          <p:nvPr userDrawn="1">
            <p:ph type="title" hasCustomPrompt="1"/>
          </p:nvPr>
        </p:nvSpPr>
        <p:spPr>
          <a:xfrm>
            <a:off x="515569" y="111760"/>
            <a:ext cx="8179441" cy="1073579"/>
          </a:xfrm>
        </p:spPr>
        <p:txBody>
          <a:bodyPr anchor="b"/>
          <a:lstStyle>
            <a:lvl1pPr>
              <a:defRPr>
                <a:solidFill>
                  <a:schemeClr val="accent5">
                    <a:lumMod val="50000"/>
                  </a:schemeClr>
                </a:solidFill>
              </a:defRPr>
            </a:lvl1pPr>
          </a:lstStyle>
          <a:p>
            <a:r>
              <a:rPr lang="en-US" dirty="0"/>
              <a:t>Click to add title</a:t>
            </a:r>
          </a:p>
        </p:txBody>
      </p:sp>
      <p:sp>
        <p:nvSpPr>
          <p:cNvPr id="44" name="Text Placeholder 43">
            <a:extLst>
              <a:ext uri="{FF2B5EF4-FFF2-40B4-BE49-F238E27FC236}">
                <a16:creationId xmlns:a16="http://schemas.microsoft.com/office/drawing/2014/main" id="{EAE7AC08-8ACF-8A47-6539-ABE76AAE434E}"/>
              </a:ext>
            </a:extLst>
          </p:cNvPr>
          <p:cNvSpPr>
            <a:spLocks noGrp="1"/>
          </p:cNvSpPr>
          <p:nvPr userDrawn="1">
            <p:ph type="body" sz="quarter" idx="10" hasCustomPrompt="1"/>
          </p:nvPr>
        </p:nvSpPr>
        <p:spPr>
          <a:xfrm>
            <a:off x="516671" y="1209039"/>
            <a:ext cx="8178363" cy="386081"/>
          </a:xfrm>
        </p:spPr>
        <p:txBody>
          <a:bodyPr tIns="0" anchor="ctr">
            <a:noAutofit/>
          </a:bodyPr>
          <a:lstStyle>
            <a:lvl1pPr marL="0" indent="0">
              <a:buNone/>
              <a:defRPr sz="1800">
                <a:solidFill>
                  <a:schemeClr val="accent5">
                    <a:lumMod val="50000"/>
                  </a:schemeClr>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text</a:t>
            </a:r>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515569" y="1608089"/>
            <a:ext cx="7216430" cy="4943379"/>
          </a:xfrm>
        </p:spPr>
        <p:txBody>
          <a:bodyPr>
            <a:normAutofit/>
          </a:bodyPr>
          <a:lstStyle>
            <a:lvl1pPr>
              <a:defRPr sz="2000">
                <a:solidFill>
                  <a:schemeClr val="accent5">
                    <a:lumMod val="50000"/>
                  </a:schemeClr>
                </a:solidFill>
              </a:defRPr>
            </a:lvl1pPr>
            <a:lvl2pPr>
              <a:defRPr sz="1800">
                <a:solidFill>
                  <a:schemeClr val="accent5">
                    <a:lumMod val="50000"/>
                  </a:schemeClr>
                </a:solidFill>
              </a:defRPr>
            </a:lvl2pPr>
            <a:lvl3pPr>
              <a:defRPr sz="1600">
                <a:solidFill>
                  <a:schemeClr val="accent5">
                    <a:lumMod val="50000"/>
                  </a:schemeClr>
                </a:solidFill>
              </a:defRPr>
            </a:lvl3pPr>
            <a:lvl4pPr>
              <a:defRPr sz="1400">
                <a:solidFill>
                  <a:schemeClr val="accent5">
                    <a:lumMod val="50000"/>
                  </a:schemeClr>
                </a:solidFill>
              </a:defRPr>
            </a:lvl4pPr>
            <a:lvl5pPr>
              <a:defRPr sz="1400">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6CD37FEF-9445-6BCC-841A-0673D966F2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048" r="19552"/>
          <a:stretch/>
        </p:blipFill>
        <p:spPr>
          <a:xfrm>
            <a:off x="9486899" y="2591331"/>
            <a:ext cx="2705101" cy="4266669"/>
          </a:xfrm>
          <a:prstGeom prst="rect">
            <a:avLst/>
          </a:prstGeom>
        </p:spPr>
      </p:pic>
    </p:spTree>
    <p:extLst>
      <p:ext uri="{BB962C8B-B14F-4D97-AF65-F5344CB8AC3E}">
        <p14:creationId xmlns:p14="http://schemas.microsoft.com/office/powerpoint/2010/main" val="201551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F3D21E8-C54B-81FE-7C29-5B1A46C3A5AF}"/>
              </a:ext>
              <a:ext uri="{C183D7F6-B498-43B3-948B-1728B52AA6E4}">
                <adec:decorative xmlns:adec="http://schemas.microsoft.com/office/drawing/2017/decorative" val="1"/>
              </a:ext>
            </a:extLst>
          </p:cNvPr>
          <p:cNvGrpSpPr/>
          <p:nvPr/>
        </p:nvGrpSpPr>
        <p:grpSpPr>
          <a:xfrm flipH="1">
            <a:off x="0" y="0"/>
            <a:ext cx="3136324" cy="6858000"/>
            <a:chOff x="9055676" y="0"/>
            <a:chExt cx="3136324" cy="6858000"/>
          </a:xfrm>
        </p:grpSpPr>
        <p:sp>
          <p:nvSpPr>
            <p:cNvPr id="32" name="Rectangle 31">
              <a:extLst>
                <a:ext uri="{FF2B5EF4-FFF2-40B4-BE49-F238E27FC236}">
                  <a16:creationId xmlns:a16="http://schemas.microsoft.com/office/drawing/2014/main" id="{47D92700-70DD-00E1-001C-691299ECB2CE}"/>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41EFE4B-9FB1-5DE1-771B-86CD9CE26090}"/>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9615517-CB50-B0CD-956D-BB99470CD51D}"/>
                </a:ext>
              </a:extLst>
            </p:cNvPr>
            <p:cNvSpPr/>
            <p:nvPr/>
          </p:nvSpPr>
          <p:spPr>
            <a:xfrm>
              <a:off x="9221932" y="0"/>
              <a:ext cx="1143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74C90E9-6EDE-D764-1FAA-1774082FF60B}"/>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F850449-5A16-152B-1D51-38BA1FAFCC6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6AAE108-9C7F-4CDC-AD71-B576580A199F}"/>
              </a:ext>
            </a:extLst>
          </p:cNvPr>
          <p:cNvSpPr>
            <a:spLocks noGrp="1"/>
          </p:cNvSpPr>
          <p:nvPr userDrawn="1">
            <p:ph type="title" hasCustomPrompt="1"/>
          </p:nvPr>
        </p:nvSpPr>
        <p:spPr>
          <a:xfrm>
            <a:off x="3437665" y="111760"/>
            <a:ext cx="8179441" cy="1073579"/>
          </a:xfrm>
        </p:spPr>
        <p:txBody>
          <a:bodyPr anchor="b"/>
          <a:lstStyle>
            <a:lvl1pPr>
              <a:defRPr>
                <a:solidFill>
                  <a:schemeClr val="accent5">
                    <a:lumMod val="50000"/>
                  </a:schemeClr>
                </a:solidFill>
              </a:defRPr>
            </a:lvl1pPr>
          </a:lstStyle>
          <a:p>
            <a:r>
              <a:rPr lang="en-US" dirty="0"/>
              <a:t>Click to add title</a:t>
            </a:r>
          </a:p>
        </p:txBody>
      </p:sp>
      <p:sp>
        <p:nvSpPr>
          <p:cNvPr id="44" name="Text Placeholder 43">
            <a:extLst>
              <a:ext uri="{FF2B5EF4-FFF2-40B4-BE49-F238E27FC236}">
                <a16:creationId xmlns:a16="http://schemas.microsoft.com/office/drawing/2014/main" id="{EAE7AC08-8ACF-8A47-6539-ABE76AAE434E}"/>
              </a:ext>
            </a:extLst>
          </p:cNvPr>
          <p:cNvSpPr>
            <a:spLocks noGrp="1"/>
          </p:cNvSpPr>
          <p:nvPr userDrawn="1">
            <p:ph type="body" sz="quarter" idx="10" hasCustomPrompt="1"/>
          </p:nvPr>
        </p:nvSpPr>
        <p:spPr>
          <a:xfrm>
            <a:off x="3438768" y="1209039"/>
            <a:ext cx="3933013" cy="386081"/>
          </a:xfrm>
        </p:spPr>
        <p:txBody>
          <a:bodyPr tIns="0" anchor="ctr">
            <a:noAutofit/>
          </a:bodyPr>
          <a:lstStyle>
            <a:lvl1pPr marL="0" indent="0">
              <a:buNone/>
              <a:defRPr sz="1800">
                <a:solidFill>
                  <a:schemeClr val="accent5">
                    <a:lumMod val="50000"/>
                  </a:schemeClr>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text</a:t>
            </a:r>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3437665" y="1608089"/>
            <a:ext cx="3933614" cy="4943379"/>
          </a:xfrm>
        </p:spPr>
        <p:txBody>
          <a:bodyPr>
            <a:normAutofit/>
          </a:bodyPr>
          <a:lstStyle>
            <a:lvl1pPr>
              <a:defRPr sz="2000">
                <a:solidFill>
                  <a:schemeClr val="accent5">
                    <a:lumMod val="50000"/>
                  </a:schemeClr>
                </a:solidFill>
              </a:defRPr>
            </a:lvl1pPr>
            <a:lvl2pPr>
              <a:defRPr sz="1800">
                <a:solidFill>
                  <a:schemeClr val="accent5">
                    <a:lumMod val="50000"/>
                  </a:schemeClr>
                </a:solidFill>
              </a:defRPr>
            </a:lvl2pPr>
            <a:lvl3pPr>
              <a:defRPr sz="1600">
                <a:solidFill>
                  <a:schemeClr val="accent5">
                    <a:lumMod val="50000"/>
                  </a:schemeClr>
                </a:solidFill>
              </a:defRPr>
            </a:lvl3pPr>
            <a:lvl4pPr>
              <a:defRPr sz="1400">
                <a:solidFill>
                  <a:schemeClr val="accent5">
                    <a:lumMod val="50000"/>
                  </a:schemeClr>
                </a:solidFill>
              </a:defRPr>
            </a:lvl4pPr>
            <a:lvl5pPr>
              <a:defRPr sz="1400">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6CD37FEF-9445-6BCC-841A-0673D966F2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048" r="19552"/>
          <a:stretch/>
        </p:blipFill>
        <p:spPr>
          <a:xfrm>
            <a:off x="0" y="2591331"/>
            <a:ext cx="2705101" cy="4266669"/>
          </a:xfrm>
          <a:prstGeom prst="rect">
            <a:avLst/>
          </a:prstGeom>
        </p:spPr>
      </p:pic>
      <p:sp>
        <p:nvSpPr>
          <p:cNvPr id="4" name="Text Placeholder 43">
            <a:extLst>
              <a:ext uri="{FF2B5EF4-FFF2-40B4-BE49-F238E27FC236}">
                <a16:creationId xmlns:a16="http://schemas.microsoft.com/office/drawing/2014/main" id="{A161B53F-A441-96B8-2517-F699FD4957D6}"/>
              </a:ext>
            </a:extLst>
          </p:cNvPr>
          <p:cNvSpPr>
            <a:spLocks noGrp="1"/>
          </p:cNvSpPr>
          <p:nvPr>
            <p:ph type="body" sz="quarter" idx="12" hasCustomPrompt="1"/>
          </p:nvPr>
        </p:nvSpPr>
        <p:spPr>
          <a:xfrm>
            <a:off x="7684093" y="1209039"/>
            <a:ext cx="3933013" cy="386081"/>
          </a:xfrm>
        </p:spPr>
        <p:txBody>
          <a:bodyPr tIns="0" anchor="ctr">
            <a:noAutofit/>
          </a:bodyPr>
          <a:lstStyle>
            <a:lvl1pPr marL="0" indent="0">
              <a:buNone/>
              <a:defRPr sz="1800">
                <a:solidFill>
                  <a:schemeClr val="accent5">
                    <a:lumMod val="50000"/>
                  </a:schemeClr>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text</a:t>
            </a:r>
          </a:p>
        </p:txBody>
      </p:sp>
      <p:sp>
        <p:nvSpPr>
          <p:cNvPr id="6" name="Content Placeholder 4">
            <a:extLst>
              <a:ext uri="{FF2B5EF4-FFF2-40B4-BE49-F238E27FC236}">
                <a16:creationId xmlns:a16="http://schemas.microsoft.com/office/drawing/2014/main" id="{0376168A-A686-C74E-2BEA-2454CA40BE9B}"/>
              </a:ext>
            </a:extLst>
          </p:cNvPr>
          <p:cNvSpPr>
            <a:spLocks noGrp="1"/>
          </p:cNvSpPr>
          <p:nvPr>
            <p:ph sz="quarter" idx="13"/>
          </p:nvPr>
        </p:nvSpPr>
        <p:spPr>
          <a:xfrm>
            <a:off x="7682940" y="1608089"/>
            <a:ext cx="3933614" cy="4943379"/>
          </a:xfrm>
        </p:spPr>
        <p:txBody>
          <a:bodyPr>
            <a:normAutofit/>
          </a:bodyPr>
          <a:lstStyle>
            <a:lvl1pPr>
              <a:defRPr sz="2000">
                <a:solidFill>
                  <a:schemeClr val="accent5">
                    <a:lumMod val="50000"/>
                  </a:schemeClr>
                </a:solidFill>
              </a:defRPr>
            </a:lvl1pPr>
            <a:lvl2pPr>
              <a:defRPr sz="1800">
                <a:solidFill>
                  <a:schemeClr val="accent5">
                    <a:lumMod val="50000"/>
                  </a:schemeClr>
                </a:solidFill>
              </a:defRPr>
            </a:lvl2pPr>
            <a:lvl3pPr>
              <a:defRPr sz="1600">
                <a:solidFill>
                  <a:schemeClr val="accent5">
                    <a:lumMod val="50000"/>
                  </a:schemeClr>
                </a:solidFill>
              </a:defRPr>
            </a:lvl3pPr>
            <a:lvl4pPr>
              <a:defRPr sz="1400">
                <a:solidFill>
                  <a:schemeClr val="accent5">
                    <a:lumMod val="50000"/>
                  </a:schemeClr>
                </a:solidFill>
              </a:defRPr>
            </a:lvl4pPr>
            <a:lvl5pPr>
              <a:defRPr sz="1400">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227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F3D21E8-C54B-81FE-7C29-5B1A46C3A5AF}"/>
              </a:ext>
              <a:ext uri="{C183D7F6-B498-43B3-948B-1728B52AA6E4}">
                <adec:decorative xmlns:adec="http://schemas.microsoft.com/office/drawing/2017/decorative" val="1"/>
              </a:ext>
            </a:extLst>
          </p:cNvPr>
          <p:cNvGrpSpPr/>
          <p:nvPr/>
        </p:nvGrpSpPr>
        <p:grpSpPr>
          <a:xfrm>
            <a:off x="9055676" y="0"/>
            <a:ext cx="3136324" cy="6858000"/>
            <a:chOff x="9055676" y="0"/>
            <a:chExt cx="3136324" cy="6858000"/>
          </a:xfrm>
        </p:grpSpPr>
        <p:sp>
          <p:nvSpPr>
            <p:cNvPr id="32" name="Rectangle 31">
              <a:extLst>
                <a:ext uri="{FF2B5EF4-FFF2-40B4-BE49-F238E27FC236}">
                  <a16:creationId xmlns:a16="http://schemas.microsoft.com/office/drawing/2014/main" id="{47D92700-70DD-00E1-001C-691299ECB2CE}"/>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41EFE4B-9FB1-5DE1-771B-86CD9CE26090}"/>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9615517-CB50-B0CD-956D-BB99470CD51D}"/>
                </a:ext>
              </a:extLst>
            </p:cNvPr>
            <p:cNvSpPr/>
            <p:nvPr/>
          </p:nvSpPr>
          <p:spPr>
            <a:xfrm>
              <a:off x="9221932" y="0"/>
              <a:ext cx="1143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74C90E9-6EDE-D764-1FAA-1774082FF60B}"/>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F850449-5A16-152B-1D51-38BA1FAFCC6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6AAE108-9C7F-4CDC-AD71-B576580A199F}"/>
              </a:ext>
            </a:extLst>
          </p:cNvPr>
          <p:cNvSpPr>
            <a:spLocks noGrp="1"/>
          </p:cNvSpPr>
          <p:nvPr userDrawn="1">
            <p:ph type="title" hasCustomPrompt="1"/>
          </p:nvPr>
        </p:nvSpPr>
        <p:spPr>
          <a:xfrm>
            <a:off x="515569" y="111760"/>
            <a:ext cx="8179441" cy="1073579"/>
          </a:xfrm>
        </p:spPr>
        <p:txBody>
          <a:bodyPr anchor="b"/>
          <a:lstStyle>
            <a:lvl1pPr>
              <a:defRPr>
                <a:solidFill>
                  <a:schemeClr val="accent5">
                    <a:lumMod val="50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515568" y="1388539"/>
            <a:ext cx="8179441" cy="4270581"/>
          </a:xfrm>
        </p:spPr>
        <p:txBody>
          <a:bodyPr>
            <a:normAutofit/>
          </a:bodyPr>
          <a:lstStyle>
            <a:lvl1pPr>
              <a:spcBef>
                <a:spcPts val="2400"/>
              </a:spcBef>
              <a:defRPr sz="1600">
                <a:solidFill>
                  <a:schemeClr val="accent5">
                    <a:lumMod val="50000"/>
                  </a:schemeClr>
                </a:solidFill>
              </a:defRPr>
            </a:lvl1pPr>
            <a:lvl2pPr>
              <a:spcBef>
                <a:spcPts val="2400"/>
              </a:spcBef>
              <a:defRPr sz="1400">
                <a:solidFill>
                  <a:schemeClr val="accent5">
                    <a:lumMod val="50000"/>
                  </a:schemeClr>
                </a:solidFill>
              </a:defRPr>
            </a:lvl2pPr>
            <a:lvl3pPr>
              <a:spcBef>
                <a:spcPts val="2400"/>
              </a:spcBef>
              <a:defRPr sz="1200">
                <a:solidFill>
                  <a:schemeClr val="accent5">
                    <a:lumMod val="50000"/>
                  </a:schemeClr>
                </a:solidFill>
              </a:defRPr>
            </a:lvl3pPr>
            <a:lvl4pPr>
              <a:spcBef>
                <a:spcPts val="2400"/>
              </a:spcBef>
              <a:defRPr sz="1100">
                <a:solidFill>
                  <a:schemeClr val="accent5">
                    <a:lumMod val="50000"/>
                  </a:schemeClr>
                </a:solidFill>
              </a:defRPr>
            </a:lvl4pPr>
            <a:lvl5pPr>
              <a:spcBef>
                <a:spcPts val="2400"/>
              </a:spcBef>
              <a:defRPr sz="1100">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A0218DA4-ABFB-5090-45B6-A58A756085B1}"/>
              </a:ext>
            </a:extLst>
          </p:cNvPr>
          <p:cNvSpPr>
            <a:spLocks noGrp="1"/>
          </p:cNvSpPr>
          <p:nvPr>
            <p:ph type="body" sz="quarter" idx="12" hasCustomPrompt="1"/>
          </p:nvPr>
        </p:nvSpPr>
        <p:spPr>
          <a:xfrm>
            <a:off x="515297" y="5872163"/>
            <a:ext cx="8179441" cy="569912"/>
          </a:xfrm>
        </p:spPr>
        <p:txBody>
          <a:bodyPr anchor="ctr">
            <a:noAutofit/>
          </a:bodyPr>
          <a:lstStyle>
            <a:lvl1pPr marL="0" indent="0">
              <a:buNone/>
              <a:defRPr sz="1600">
                <a:solidFill>
                  <a:schemeClr val="accent2"/>
                </a:solidFill>
              </a:defRPr>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add text</a:t>
            </a:r>
          </a:p>
        </p:txBody>
      </p:sp>
      <p:pic>
        <p:nvPicPr>
          <p:cNvPr id="9" name="Graphic 8">
            <a:extLst>
              <a:ext uri="{FF2B5EF4-FFF2-40B4-BE49-F238E27FC236}">
                <a16:creationId xmlns:a16="http://schemas.microsoft.com/office/drawing/2014/main" id="{973B7EE0-028A-E52A-CBF1-C27B481691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0534" y="4155643"/>
            <a:ext cx="2798617" cy="2798617"/>
          </a:xfrm>
          <a:prstGeom prst="rect">
            <a:avLst/>
          </a:prstGeom>
        </p:spPr>
      </p:pic>
    </p:spTree>
    <p:extLst>
      <p:ext uri="{BB962C8B-B14F-4D97-AF65-F5344CB8AC3E}">
        <p14:creationId xmlns:p14="http://schemas.microsoft.com/office/powerpoint/2010/main" val="88426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F3D21E8-C54B-81FE-7C29-5B1A46C3A5AF}"/>
              </a:ext>
              <a:ext uri="{C183D7F6-B498-43B3-948B-1728B52AA6E4}">
                <adec:decorative xmlns:adec="http://schemas.microsoft.com/office/drawing/2017/decorative" val="1"/>
              </a:ext>
            </a:extLst>
          </p:cNvPr>
          <p:cNvGrpSpPr/>
          <p:nvPr/>
        </p:nvGrpSpPr>
        <p:grpSpPr>
          <a:xfrm flipH="1">
            <a:off x="0" y="0"/>
            <a:ext cx="3136324" cy="6858000"/>
            <a:chOff x="9055676" y="0"/>
            <a:chExt cx="3136324" cy="6858000"/>
          </a:xfrm>
        </p:grpSpPr>
        <p:sp>
          <p:nvSpPr>
            <p:cNvPr id="32" name="Rectangle 31">
              <a:extLst>
                <a:ext uri="{FF2B5EF4-FFF2-40B4-BE49-F238E27FC236}">
                  <a16:creationId xmlns:a16="http://schemas.microsoft.com/office/drawing/2014/main" id="{47D92700-70DD-00E1-001C-691299ECB2CE}"/>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41EFE4B-9FB1-5DE1-771B-86CD9CE26090}"/>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9615517-CB50-B0CD-956D-BB99470CD51D}"/>
                </a:ext>
              </a:extLst>
            </p:cNvPr>
            <p:cNvSpPr/>
            <p:nvPr/>
          </p:nvSpPr>
          <p:spPr>
            <a:xfrm>
              <a:off x="9221932" y="0"/>
              <a:ext cx="1143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74C90E9-6EDE-D764-1FAA-1774082FF60B}"/>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F850449-5A16-152B-1D51-38BA1FAFCC6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6AAE108-9C7F-4CDC-AD71-B576580A199F}"/>
              </a:ext>
            </a:extLst>
          </p:cNvPr>
          <p:cNvSpPr>
            <a:spLocks noGrp="1"/>
          </p:cNvSpPr>
          <p:nvPr userDrawn="1">
            <p:ph type="title" hasCustomPrompt="1"/>
          </p:nvPr>
        </p:nvSpPr>
        <p:spPr>
          <a:xfrm>
            <a:off x="3407838" y="111760"/>
            <a:ext cx="8179441" cy="1073579"/>
          </a:xfrm>
        </p:spPr>
        <p:txBody>
          <a:bodyPr anchor="b"/>
          <a:lstStyle>
            <a:lvl1pPr>
              <a:defRPr>
                <a:solidFill>
                  <a:schemeClr val="accent5">
                    <a:lumMod val="50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3407836" y="1388539"/>
            <a:ext cx="3931920" cy="4270581"/>
          </a:xfrm>
        </p:spPr>
        <p:txBody>
          <a:bodyPr>
            <a:normAutofit/>
          </a:bodyPr>
          <a:lstStyle>
            <a:lvl1pPr>
              <a:spcBef>
                <a:spcPts val="2400"/>
              </a:spcBef>
              <a:defRPr sz="1500">
                <a:solidFill>
                  <a:schemeClr val="accent5">
                    <a:lumMod val="50000"/>
                  </a:schemeClr>
                </a:solidFill>
              </a:defRPr>
            </a:lvl1pPr>
            <a:lvl2pPr>
              <a:spcBef>
                <a:spcPts val="2400"/>
              </a:spcBef>
              <a:defRPr sz="1400">
                <a:solidFill>
                  <a:schemeClr val="accent5">
                    <a:lumMod val="50000"/>
                  </a:schemeClr>
                </a:solidFill>
              </a:defRPr>
            </a:lvl2pPr>
            <a:lvl3pPr>
              <a:spcBef>
                <a:spcPts val="2400"/>
              </a:spcBef>
              <a:defRPr sz="1200">
                <a:solidFill>
                  <a:schemeClr val="accent5">
                    <a:lumMod val="50000"/>
                  </a:schemeClr>
                </a:solidFill>
              </a:defRPr>
            </a:lvl3pPr>
            <a:lvl4pPr>
              <a:spcBef>
                <a:spcPts val="2400"/>
              </a:spcBef>
              <a:defRPr sz="1100">
                <a:solidFill>
                  <a:schemeClr val="accent5">
                    <a:lumMod val="50000"/>
                  </a:schemeClr>
                </a:solidFill>
              </a:defRPr>
            </a:lvl4pPr>
            <a:lvl5pPr>
              <a:spcBef>
                <a:spcPts val="2400"/>
              </a:spcBef>
              <a:defRPr sz="1100">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A0218DA4-ABFB-5090-45B6-A58A756085B1}"/>
              </a:ext>
            </a:extLst>
          </p:cNvPr>
          <p:cNvSpPr>
            <a:spLocks noGrp="1"/>
          </p:cNvSpPr>
          <p:nvPr>
            <p:ph type="body" sz="quarter" idx="12" hasCustomPrompt="1"/>
          </p:nvPr>
        </p:nvSpPr>
        <p:spPr>
          <a:xfrm>
            <a:off x="3407566" y="5872163"/>
            <a:ext cx="8179441" cy="569912"/>
          </a:xfrm>
        </p:spPr>
        <p:txBody>
          <a:bodyPr anchor="ctr">
            <a:noAutofit/>
          </a:bodyPr>
          <a:lstStyle>
            <a:lvl1pPr marL="0" indent="0">
              <a:buNone/>
              <a:defRPr sz="1100">
                <a:solidFill>
                  <a:schemeClr val="accent2"/>
                </a:solidFill>
              </a:defRPr>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add text</a:t>
            </a:r>
          </a:p>
        </p:txBody>
      </p:sp>
      <p:pic>
        <p:nvPicPr>
          <p:cNvPr id="9" name="Graphic 8">
            <a:extLst>
              <a:ext uri="{FF2B5EF4-FFF2-40B4-BE49-F238E27FC236}">
                <a16:creationId xmlns:a16="http://schemas.microsoft.com/office/drawing/2014/main" id="{973B7EE0-028A-E52A-CBF1-C27B481691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84" y="4160982"/>
            <a:ext cx="2798617" cy="2798617"/>
          </a:xfrm>
          <a:prstGeom prst="rect">
            <a:avLst/>
          </a:prstGeom>
        </p:spPr>
      </p:pic>
      <p:sp>
        <p:nvSpPr>
          <p:cNvPr id="3" name="Content Placeholder 4">
            <a:extLst>
              <a:ext uri="{FF2B5EF4-FFF2-40B4-BE49-F238E27FC236}">
                <a16:creationId xmlns:a16="http://schemas.microsoft.com/office/drawing/2014/main" id="{EAF187D7-672C-D333-D844-B39166C78DBE}"/>
              </a:ext>
            </a:extLst>
          </p:cNvPr>
          <p:cNvSpPr>
            <a:spLocks noGrp="1"/>
          </p:cNvSpPr>
          <p:nvPr>
            <p:ph sz="quarter" idx="13"/>
          </p:nvPr>
        </p:nvSpPr>
        <p:spPr>
          <a:xfrm>
            <a:off x="7655087" y="1388538"/>
            <a:ext cx="3931920" cy="4270581"/>
          </a:xfrm>
        </p:spPr>
        <p:txBody>
          <a:bodyPr>
            <a:normAutofit/>
          </a:bodyPr>
          <a:lstStyle>
            <a:lvl1pPr>
              <a:spcBef>
                <a:spcPts val="2400"/>
              </a:spcBef>
              <a:defRPr sz="1500">
                <a:solidFill>
                  <a:schemeClr val="accent5">
                    <a:lumMod val="50000"/>
                  </a:schemeClr>
                </a:solidFill>
              </a:defRPr>
            </a:lvl1pPr>
            <a:lvl2pPr>
              <a:spcBef>
                <a:spcPts val="2400"/>
              </a:spcBef>
              <a:defRPr sz="1400">
                <a:solidFill>
                  <a:schemeClr val="accent5">
                    <a:lumMod val="50000"/>
                  </a:schemeClr>
                </a:solidFill>
              </a:defRPr>
            </a:lvl2pPr>
            <a:lvl3pPr>
              <a:spcBef>
                <a:spcPts val="2400"/>
              </a:spcBef>
              <a:defRPr sz="1200">
                <a:solidFill>
                  <a:schemeClr val="accent5">
                    <a:lumMod val="50000"/>
                  </a:schemeClr>
                </a:solidFill>
              </a:defRPr>
            </a:lvl3pPr>
            <a:lvl4pPr>
              <a:spcBef>
                <a:spcPts val="2400"/>
              </a:spcBef>
              <a:defRPr sz="1100">
                <a:solidFill>
                  <a:schemeClr val="accent5">
                    <a:lumMod val="50000"/>
                  </a:schemeClr>
                </a:solidFill>
              </a:defRPr>
            </a:lvl4pPr>
            <a:lvl5pPr>
              <a:spcBef>
                <a:spcPts val="2400"/>
              </a:spcBef>
              <a:defRPr sz="1100">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739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F3D21E8-C54B-81FE-7C29-5B1A46C3A5AF}"/>
              </a:ext>
              <a:ext uri="{C183D7F6-B498-43B3-948B-1728B52AA6E4}">
                <adec:decorative xmlns:adec="http://schemas.microsoft.com/office/drawing/2017/decorative" val="1"/>
              </a:ext>
            </a:extLst>
          </p:cNvPr>
          <p:cNvGrpSpPr/>
          <p:nvPr/>
        </p:nvGrpSpPr>
        <p:grpSpPr>
          <a:xfrm>
            <a:off x="9055676" y="0"/>
            <a:ext cx="3136324" cy="6858000"/>
            <a:chOff x="9055676" y="0"/>
            <a:chExt cx="3136324" cy="6858000"/>
          </a:xfrm>
        </p:grpSpPr>
        <p:sp>
          <p:nvSpPr>
            <p:cNvPr id="32" name="Rectangle 31">
              <a:extLst>
                <a:ext uri="{FF2B5EF4-FFF2-40B4-BE49-F238E27FC236}">
                  <a16:creationId xmlns:a16="http://schemas.microsoft.com/office/drawing/2014/main" id="{47D92700-70DD-00E1-001C-691299ECB2CE}"/>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41EFE4B-9FB1-5DE1-771B-86CD9CE26090}"/>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9615517-CB50-B0CD-956D-BB99470CD51D}"/>
                </a:ext>
              </a:extLst>
            </p:cNvPr>
            <p:cNvSpPr/>
            <p:nvPr/>
          </p:nvSpPr>
          <p:spPr>
            <a:xfrm>
              <a:off x="9221932" y="0"/>
              <a:ext cx="1143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74C90E9-6EDE-D764-1FAA-1774082FF60B}"/>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F850449-5A16-152B-1D51-38BA1FAFCC6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6AAE108-9C7F-4CDC-AD71-B576580A199F}"/>
              </a:ext>
            </a:extLst>
          </p:cNvPr>
          <p:cNvSpPr>
            <a:spLocks noGrp="1"/>
          </p:cNvSpPr>
          <p:nvPr userDrawn="1">
            <p:ph type="title" hasCustomPrompt="1"/>
          </p:nvPr>
        </p:nvSpPr>
        <p:spPr>
          <a:xfrm>
            <a:off x="515569" y="111760"/>
            <a:ext cx="8179441" cy="1073579"/>
          </a:xfrm>
        </p:spPr>
        <p:txBody>
          <a:bodyPr anchor="b"/>
          <a:lstStyle>
            <a:lvl1pPr>
              <a:defRPr>
                <a:solidFill>
                  <a:schemeClr val="accent5">
                    <a:lumMod val="50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515568" y="1388539"/>
            <a:ext cx="8179441" cy="4270581"/>
          </a:xfrm>
        </p:spPr>
        <p:txBody>
          <a:bodyPr>
            <a:normAutofit/>
          </a:bodyPr>
          <a:lstStyle>
            <a:lvl1pPr>
              <a:spcBef>
                <a:spcPts val="2400"/>
              </a:spcBef>
              <a:defRPr sz="1600">
                <a:solidFill>
                  <a:schemeClr val="accent5">
                    <a:lumMod val="50000"/>
                  </a:schemeClr>
                </a:solidFill>
              </a:defRPr>
            </a:lvl1pPr>
            <a:lvl2pPr>
              <a:spcBef>
                <a:spcPts val="2400"/>
              </a:spcBef>
              <a:defRPr sz="1400">
                <a:solidFill>
                  <a:schemeClr val="accent5">
                    <a:lumMod val="50000"/>
                  </a:schemeClr>
                </a:solidFill>
              </a:defRPr>
            </a:lvl2pPr>
            <a:lvl3pPr>
              <a:spcBef>
                <a:spcPts val="2400"/>
              </a:spcBef>
              <a:defRPr sz="1200">
                <a:solidFill>
                  <a:schemeClr val="accent5">
                    <a:lumMod val="50000"/>
                  </a:schemeClr>
                </a:solidFill>
              </a:defRPr>
            </a:lvl3pPr>
            <a:lvl4pPr>
              <a:spcBef>
                <a:spcPts val="2400"/>
              </a:spcBef>
              <a:defRPr sz="1100">
                <a:solidFill>
                  <a:schemeClr val="accent5">
                    <a:lumMod val="50000"/>
                  </a:schemeClr>
                </a:solidFill>
              </a:defRPr>
            </a:lvl4pPr>
            <a:lvl5pPr>
              <a:spcBef>
                <a:spcPts val="2400"/>
              </a:spcBef>
              <a:defRPr sz="1100">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878DBAE8-C7DA-C1F5-0391-B8524E20A25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315" r="14689" b="1201"/>
          <a:stretch/>
        </p:blipFill>
        <p:spPr>
          <a:xfrm flipH="1">
            <a:off x="9507682" y="3014205"/>
            <a:ext cx="2684315" cy="3843795"/>
          </a:xfrm>
          <a:prstGeom prst="rect">
            <a:avLst/>
          </a:prstGeom>
        </p:spPr>
      </p:pic>
    </p:spTree>
    <p:extLst>
      <p:ext uri="{BB962C8B-B14F-4D97-AF65-F5344CB8AC3E}">
        <p14:creationId xmlns:p14="http://schemas.microsoft.com/office/powerpoint/2010/main" val="274602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4/29/2025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6" r:id="rId6"/>
    <p:sldLayoutId id="2147483663" r:id="rId7"/>
    <p:sldLayoutId id="2147483667" r:id="rId8"/>
    <p:sldLayoutId id="2147483664" r:id="rId9"/>
    <p:sldLayoutId id="2147483665" r:id="rId10"/>
    <p:sldLayoutId id="2147483654" r:id="rId11"/>
    <p:sldLayoutId id="2147483655"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jjc.edu/sites/default/files/PDFs/Nursing/NA%20Orientation%20updated%20922524%20(2).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emlynsblog.org/ecg-library-st-emlyns/case-b12-junctional-rhythmn-with-right-bundle-branch-block-st-emlyns-ecg-library/"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s://litfl.com/ecg-lead-positioning/?share=facebook" TargetMode="Externa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hopcpr.heart.org/heartcode-bl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hanow.com/certification/nha-certifications/certified-ekg-technician-(cet)" TargetMode="External"/><Relationship Id="rId2" Type="http://schemas.openxmlformats.org/officeDocument/2006/relationships/hyperlink" Target="https://www.nhanow.com/certification/nha-certifications/certified-phlebotomy-technician-(cpt)" TargetMode="External"/><Relationship Id="rId1" Type="http://schemas.openxmlformats.org/officeDocument/2006/relationships/slideLayout" Target="../slideLayouts/slideLayout2.xml"/><Relationship Id="rId4" Type="http://schemas.openxmlformats.org/officeDocument/2006/relationships/hyperlink" Target="https://www.nhanow.com/certification/nha-certifications/certified-patient-care-technician-assistant-(cpct-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Ruthann.reel@jj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d1-student.myworkdaysite.com/jjc/JJC_StudentSit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s://jjc.edu/getting-started/pay-college/financial-ai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C7687B-630E-73B0-D12D-839A252BDBEA}"/>
              </a:ext>
            </a:extLst>
          </p:cNvPr>
          <p:cNvSpPr>
            <a:spLocks noGrp="1"/>
          </p:cNvSpPr>
          <p:nvPr>
            <p:ph type="ctrTitle"/>
          </p:nvPr>
        </p:nvSpPr>
        <p:spPr>
          <a:xfrm>
            <a:off x="1160206" y="359927"/>
            <a:ext cx="9488129" cy="2887389"/>
          </a:xfrm>
        </p:spPr>
        <p:txBody>
          <a:bodyPr>
            <a:normAutofit/>
          </a:bodyPr>
          <a:lstStyle/>
          <a:p>
            <a:r>
              <a:rPr lang="en-US" sz="5400" dirty="0"/>
              <a:t>Patient Care Technician</a:t>
            </a:r>
          </a:p>
        </p:txBody>
      </p:sp>
      <p:sp>
        <p:nvSpPr>
          <p:cNvPr id="6" name="Subtitle 5">
            <a:extLst>
              <a:ext uri="{FF2B5EF4-FFF2-40B4-BE49-F238E27FC236}">
                <a16:creationId xmlns:a16="http://schemas.microsoft.com/office/drawing/2014/main" id="{42D1C1E9-19F7-AE99-162C-C268D9BACB5C}"/>
              </a:ext>
            </a:extLst>
          </p:cNvPr>
          <p:cNvSpPr>
            <a:spLocks noGrp="1"/>
          </p:cNvSpPr>
          <p:nvPr>
            <p:ph type="subTitle" idx="1"/>
          </p:nvPr>
        </p:nvSpPr>
        <p:spPr>
          <a:xfrm>
            <a:off x="2485417" y="3368570"/>
            <a:ext cx="7221166" cy="1655762"/>
          </a:xfrm>
        </p:spPr>
        <p:txBody>
          <a:bodyPr/>
          <a:lstStyle/>
          <a:p>
            <a:r>
              <a:rPr lang="en-US" dirty="0"/>
              <a:t>Orientation</a:t>
            </a:r>
          </a:p>
        </p:txBody>
      </p:sp>
      <p:cxnSp>
        <p:nvCxnSpPr>
          <p:cNvPr id="4" name="Straight Connector 3">
            <a:extLst>
              <a:ext uri="{FF2B5EF4-FFF2-40B4-BE49-F238E27FC236}">
                <a16:creationId xmlns:a16="http://schemas.microsoft.com/office/drawing/2014/main" id="{25778086-8B6A-8961-AFB6-B4D2C08451BF}"/>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851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2113-963D-4DD8-AF17-AB311B9F5673}"/>
              </a:ext>
            </a:extLst>
          </p:cNvPr>
          <p:cNvSpPr>
            <a:spLocks noGrp="1"/>
          </p:cNvSpPr>
          <p:nvPr>
            <p:ph type="title"/>
          </p:nvPr>
        </p:nvSpPr>
        <p:spPr/>
        <p:txBody>
          <a:bodyPr/>
          <a:lstStyle/>
          <a:p>
            <a:r>
              <a:rPr lang="en-US" dirty="0"/>
              <a:t>What will I learn in HEAL 100 and NA 101?</a:t>
            </a:r>
          </a:p>
        </p:txBody>
      </p:sp>
      <p:sp>
        <p:nvSpPr>
          <p:cNvPr id="3" name="Content Placeholder 2">
            <a:extLst>
              <a:ext uri="{FF2B5EF4-FFF2-40B4-BE49-F238E27FC236}">
                <a16:creationId xmlns:a16="http://schemas.microsoft.com/office/drawing/2014/main" id="{0C30B1FE-FFC9-4D38-A386-CC223D2D0BB9}"/>
              </a:ext>
            </a:extLst>
          </p:cNvPr>
          <p:cNvSpPr>
            <a:spLocks noGrp="1"/>
          </p:cNvSpPr>
          <p:nvPr>
            <p:ph idx="1"/>
          </p:nvPr>
        </p:nvSpPr>
        <p:spPr/>
        <p:txBody>
          <a:bodyPr>
            <a:normAutofit lnSpcReduction="10000"/>
          </a:bodyPr>
          <a:lstStyle/>
          <a:p>
            <a:r>
              <a:rPr lang="en-US" dirty="0"/>
              <a:t>Heal100 Introduction to Health Careers is learning about all the different professions in the health/medical field. It’s a great place to see what careers are available in healthcare and what you may be interested in. This class is 100% online.</a:t>
            </a:r>
          </a:p>
          <a:p>
            <a:endParaRPr lang="en-US" dirty="0"/>
          </a:p>
          <a:p>
            <a:r>
              <a:rPr lang="en-US" dirty="0"/>
              <a:t>NA 101 is Certified Nursing Assistant course, this is a 6 credit hour class that includes theory or classwork, laboratory or skills practice, and clinical or hands-on patient care. This is a face-to-face class that will lead to CNA certification at the end of successful course completion. Here is the link to the information on NA 101: </a:t>
            </a:r>
            <a:r>
              <a:rPr lang="en-US" dirty="0">
                <a:hlinkClick r:id="rId2"/>
              </a:rPr>
              <a:t>NA 101 Orientation</a:t>
            </a:r>
            <a:endParaRPr lang="en-US" dirty="0"/>
          </a:p>
        </p:txBody>
      </p:sp>
    </p:spTree>
    <p:extLst>
      <p:ext uri="{BB962C8B-B14F-4D97-AF65-F5344CB8AC3E}">
        <p14:creationId xmlns:p14="http://schemas.microsoft.com/office/powerpoint/2010/main" val="568002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5DE9-97C6-4446-BE02-FA7C1BF6BE88}"/>
              </a:ext>
            </a:extLst>
          </p:cNvPr>
          <p:cNvSpPr>
            <a:spLocks noGrp="1"/>
          </p:cNvSpPr>
          <p:nvPr>
            <p:ph type="title"/>
          </p:nvPr>
        </p:nvSpPr>
        <p:spPr>
          <a:xfrm>
            <a:off x="515569" y="89087"/>
            <a:ext cx="8744972" cy="1591655"/>
          </a:xfrm>
        </p:spPr>
        <p:txBody>
          <a:bodyPr/>
          <a:lstStyle/>
          <a:p>
            <a:r>
              <a:rPr lang="en-US" dirty="0"/>
              <a:t>What will I learn in Phlebotomy?</a:t>
            </a:r>
          </a:p>
        </p:txBody>
      </p:sp>
      <p:sp>
        <p:nvSpPr>
          <p:cNvPr id="3" name="Content Placeholder 2">
            <a:extLst>
              <a:ext uri="{FF2B5EF4-FFF2-40B4-BE49-F238E27FC236}">
                <a16:creationId xmlns:a16="http://schemas.microsoft.com/office/drawing/2014/main" id="{F3779BDE-79D3-4EE2-B59D-0FF890B4578B}"/>
              </a:ext>
            </a:extLst>
          </p:cNvPr>
          <p:cNvSpPr>
            <a:spLocks noGrp="1"/>
          </p:cNvSpPr>
          <p:nvPr>
            <p:ph idx="1"/>
          </p:nvPr>
        </p:nvSpPr>
        <p:spPr/>
        <p:txBody>
          <a:bodyPr/>
          <a:lstStyle/>
          <a:p>
            <a:r>
              <a:rPr lang="en-US" dirty="0"/>
              <a:t>In NA 120/123 Phlebotomy, you will learn how to draw blood, label specimens, obtain other laboratory specimens such as blood glucose levels, urine, stool, sputum and many more body samples. The first 8 weeks (NA 120) is in classroom/online/laboratory environment. The second 8 weeks (NA 123) is an assigned clinical site with a preceptor (nurse, laboratory technician, phlebotomist) at a hospital, laboratory draw center, or other clinical site.</a:t>
            </a:r>
          </a:p>
        </p:txBody>
      </p:sp>
      <p:pic>
        <p:nvPicPr>
          <p:cNvPr id="4" name="Picture 3">
            <a:extLst>
              <a:ext uri="{FF2B5EF4-FFF2-40B4-BE49-F238E27FC236}">
                <a16:creationId xmlns:a16="http://schemas.microsoft.com/office/drawing/2014/main" id="{C5EEC6B2-8CEB-48FD-87EE-9C39717450D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16706" y="4770423"/>
            <a:ext cx="2357716" cy="1800705"/>
          </a:xfrm>
          <a:prstGeom prst="rect">
            <a:avLst/>
          </a:prstGeom>
        </p:spPr>
      </p:pic>
      <p:pic>
        <p:nvPicPr>
          <p:cNvPr id="5" name="Picture 4">
            <a:extLst>
              <a:ext uri="{FF2B5EF4-FFF2-40B4-BE49-F238E27FC236}">
                <a16:creationId xmlns:a16="http://schemas.microsoft.com/office/drawing/2014/main" id="{EBB3B9A9-87D6-4825-AAB7-54A56CB9AE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15649" y="4770423"/>
            <a:ext cx="2701057" cy="1800705"/>
          </a:xfrm>
          <a:prstGeom prst="rect">
            <a:avLst/>
          </a:prstGeom>
        </p:spPr>
      </p:pic>
    </p:spTree>
    <p:extLst>
      <p:ext uri="{BB962C8B-B14F-4D97-AF65-F5344CB8AC3E}">
        <p14:creationId xmlns:p14="http://schemas.microsoft.com/office/powerpoint/2010/main" val="107031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FA0C-1377-41DE-9FB1-EC2F1906868C}"/>
              </a:ext>
            </a:extLst>
          </p:cNvPr>
          <p:cNvSpPr>
            <a:spLocks noGrp="1"/>
          </p:cNvSpPr>
          <p:nvPr>
            <p:ph type="title"/>
          </p:nvPr>
        </p:nvSpPr>
        <p:spPr>
          <a:xfrm>
            <a:off x="515569" y="89087"/>
            <a:ext cx="10260008" cy="1591655"/>
          </a:xfrm>
        </p:spPr>
        <p:txBody>
          <a:bodyPr/>
          <a:lstStyle/>
          <a:p>
            <a:r>
              <a:rPr lang="en-US" dirty="0"/>
              <a:t>What will I learn in Electrocardiography?</a:t>
            </a:r>
          </a:p>
        </p:txBody>
      </p:sp>
      <p:sp>
        <p:nvSpPr>
          <p:cNvPr id="3" name="Content Placeholder 2">
            <a:extLst>
              <a:ext uri="{FF2B5EF4-FFF2-40B4-BE49-F238E27FC236}">
                <a16:creationId xmlns:a16="http://schemas.microsoft.com/office/drawing/2014/main" id="{326C9ACF-3ED5-4977-B788-A3BD06C1DA12}"/>
              </a:ext>
            </a:extLst>
          </p:cNvPr>
          <p:cNvSpPr>
            <a:spLocks noGrp="1"/>
          </p:cNvSpPr>
          <p:nvPr>
            <p:ph idx="1"/>
          </p:nvPr>
        </p:nvSpPr>
        <p:spPr/>
        <p:txBody>
          <a:bodyPr/>
          <a:lstStyle/>
          <a:p>
            <a:r>
              <a:rPr lang="en-US" dirty="0"/>
              <a:t>In NA 122/125 Electrocardiography, you will learn how to use an ECG or EKG machine, interpret cardiac rhythms, and monitor for lethal cardiac rhythms. The first 8 weeks (NA 122) is in classroom/online/laboratory environment. The second 8 weeks (NA 125) is an assigned clinical site with a preceptor (nurse, ECG technician) at a hospital or other clinical site.</a:t>
            </a:r>
          </a:p>
          <a:p>
            <a:pPr marL="0" indent="0">
              <a:buNone/>
            </a:pPr>
            <a:endParaRPr lang="en-US" dirty="0"/>
          </a:p>
        </p:txBody>
      </p:sp>
      <p:pic>
        <p:nvPicPr>
          <p:cNvPr id="5" name="Picture 4">
            <a:extLst>
              <a:ext uri="{FF2B5EF4-FFF2-40B4-BE49-F238E27FC236}">
                <a16:creationId xmlns:a16="http://schemas.microsoft.com/office/drawing/2014/main" id="{A779B2E1-C275-472F-AB98-4F89361D1C89}"/>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76944" y="4466227"/>
            <a:ext cx="3399865" cy="2022441"/>
          </a:xfrm>
          <a:prstGeom prst="rect">
            <a:avLst/>
          </a:prstGeom>
        </p:spPr>
      </p:pic>
      <p:pic>
        <p:nvPicPr>
          <p:cNvPr id="8" name="Picture 7">
            <a:extLst>
              <a:ext uri="{FF2B5EF4-FFF2-40B4-BE49-F238E27FC236}">
                <a16:creationId xmlns:a16="http://schemas.microsoft.com/office/drawing/2014/main" id="{9CB5A3F5-154A-487A-98E6-825535FB160C}"/>
              </a:ext>
              <a:ext uri="{C183D7F6-B498-43B3-948B-1728B52AA6E4}">
                <adec:decorative xmlns:adec="http://schemas.microsoft.com/office/drawing/2017/decorative" val="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699148" y="4466227"/>
            <a:ext cx="2887199" cy="1888228"/>
          </a:xfrm>
          <a:prstGeom prst="rect">
            <a:avLst/>
          </a:prstGeom>
        </p:spPr>
      </p:pic>
    </p:spTree>
    <p:extLst>
      <p:ext uri="{BB962C8B-B14F-4D97-AF65-F5344CB8AC3E}">
        <p14:creationId xmlns:p14="http://schemas.microsoft.com/office/powerpoint/2010/main" val="390598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7498-A30B-453C-8E13-BFCDF9A5E896}"/>
              </a:ext>
            </a:extLst>
          </p:cNvPr>
          <p:cNvSpPr>
            <a:spLocks noGrp="1"/>
          </p:cNvSpPr>
          <p:nvPr>
            <p:ph type="title"/>
          </p:nvPr>
        </p:nvSpPr>
        <p:spPr/>
        <p:txBody>
          <a:bodyPr/>
          <a:lstStyle/>
          <a:p>
            <a:r>
              <a:rPr lang="en-US" dirty="0"/>
              <a:t>Course Requirements</a:t>
            </a:r>
          </a:p>
        </p:txBody>
      </p:sp>
      <p:sp>
        <p:nvSpPr>
          <p:cNvPr id="3" name="Content Placeholder 2">
            <a:extLst>
              <a:ext uri="{FF2B5EF4-FFF2-40B4-BE49-F238E27FC236}">
                <a16:creationId xmlns:a16="http://schemas.microsoft.com/office/drawing/2014/main" id="{7378412D-5A03-4445-A97E-ABD34CB0FABB}"/>
              </a:ext>
            </a:extLst>
          </p:cNvPr>
          <p:cNvSpPr>
            <a:spLocks noGrp="1"/>
          </p:cNvSpPr>
          <p:nvPr>
            <p:ph idx="1"/>
          </p:nvPr>
        </p:nvSpPr>
        <p:spPr/>
        <p:txBody>
          <a:bodyPr/>
          <a:lstStyle/>
          <a:p>
            <a:r>
              <a:rPr lang="en-US" dirty="0"/>
              <a:t>You must pass all theory components to move on to the clinical rotation.</a:t>
            </a:r>
          </a:p>
          <a:p>
            <a:r>
              <a:rPr lang="en-US" dirty="0"/>
              <a:t>Maintain an 80% average on the 10 quizzes to take the preclinical exam; otherwise, the student must withdraw. </a:t>
            </a:r>
          </a:p>
          <a:p>
            <a:r>
              <a:rPr lang="en-US" dirty="0"/>
              <a:t>Acquire an 80% on the pre-clinical exam to advance to clinical. Otherwise, the student must withdraw.</a:t>
            </a:r>
          </a:p>
          <a:p>
            <a:r>
              <a:rPr lang="en-US" dirty="0"/>
              <a:t>Submit all healthcare requirements into </a:t>
            </a:r>
            <a:r>
              <a:rPr lang="en-US" dirty="0" err="1"/>
              <a:t>ViewPoint</a:t>
            </a:r>
            <a:r>
              <a:rPr lang="en-US" dirty="0"/>
              <a:t> to take the pre-clinical exam.</a:t>
            </a:r>
          </a:p>
          <a:p>
            <a:r>
              <a:rPr lang="en-US" dirty="0"/>
              <a:t>Pass the clinical rotation and acquire an 80% on the clinical exam to complete the course. </a:t>
            </a:r>
          </a:p>
        </p:txBody>
      </p:sp>
    </p:spTree>
    <p:extLst>
      <p:ext uri="{BB962C8B-B14F-4D97-AF65-F5344CB8AC3E}">
        <p14:creationId xmlns:p14="http://schemas.microsoft.com/office/powerpoint/2010/main" val="2417976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FBA8-E7E0-44BC-8F77-63D1A5BA1532}"/>
              </a:ext>
            </a:extLst>
          </p:cNvPr>
          <p:cNvSpPr>
            <a:spLocks noGrp="1"/>
          </p:cNvSpPr>
          <p:nvPr>
            <p:ph type="title"/>
          </p:nvPr>
        </p:nvSpPr>
        <p:spPr/>
        <p:txBody>
          <a:bodyPr/>
          <a:lstStyle/>
          <a:p>
            <a:r>
              <a:rPr lang="en-US" dirty="0"/>
              <a:t>Attendance</a:t>
            </a:r>
          </a:p>
        </p:txBody>
      </p:sp>
      <p:sp>
        <p:nvSpPr>
          <p:cNvPr id="3" name="Content Placeholder 2">
            <a:extLst>
              <a:ext uri="{FF2B5EF4-FFF2-40B4-BE49-F238E27FC236}">
                <a16:creationId xmlns:a16="http://schemas.microsoft.com/office/drawing/2014/main" id="{16D693CE-CFCD-469A-B569-AE623AE73623}"/>
              </a:ext>
            </a:extLst>
          </p:cNvPr>
          <p:cNvSpPr>
            <a:spLocks noGrp="1"/>
          </p:cNvSpPr>
          <p:nvPr>
            <p:ph idx="1"/>
          </p:nvPr>
        </p:nvSpPr>
        <p:spPr/>
        <p:txBody>
          <a:bodyPr/>
          <a:lstStyle/>
          <a:p>
            <a:r>
              <a:rPr lang="en-US" dirty="0"/>
              <a:t>Attendance is required for all scheduled classes, including the first day. Students who are absent on the first day of class will need to drop the course without a refund.</a:t>
            </a:r>
          </a:p>
          <a:p>
            <a:r>
              <a:rPr lang="en-US" dirty="0"/>
              <a:t>The first day of class is mandatory. </a:t>
            </a:r>
          </a:p>
          <a:p>
            <a:r>
              <a:rPr lang="en-US" dirty="0"/>
              <a:t>In the event of an emergency, students are allowed one absence, and they are to contact the Office of Student Rights and Responsibilities (OSRR) for documentation.</a:t>
            </a:r>
          </a:p>
          <a:p>
            <a:r>
              <a:rPr lang="en-US" dirty="0"/>
              <a:t>The instructor must be notified, and missed time must be made up in another class within a week of the original absence. Make-up time does not erase the absence. </a:t>
            </a:r>
          </a:p>
        </p:txBody>
      </p:sp>
    </p:spTree>
    <p:extLst>
      <p:ext uri="{BB962C8B-B14F-4D97-AF65-F5344CB8AC3E}">
        <p14:creationId xmlns:p14="http://schemas.microsoft.com/office/powerpoint/2010/main" val="48926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71EF-5F71-41A4-8752-A0E230E36266}"/>
              </a:ext>
            </a:extLst>
          </p:cNvPr>
          <p:cNvSpPr>
            <a:spLocks noGrp="1"/>
          </p:cNvSpPr>
          <p:nvPr>
            <p:ph type="title"/>
          </p:nvPr>
        </p:nvSpPr>
        <p:spPr/>
        <p:txBody>
          <a:bodyPr/>
          <a:lstStyle/>
          <a:p>
            <a:r>
              <a:rPr lang="en-US" dirty="0"/>
              <a:t>TO AVOID PROBLEMS WITH ATTENDANCE:</a:t>
            </a:r>
          </a:p>
        </p:txBody>
      </p:sp>
      <p:sp>
        <p:nvSpPr>
          <p:cNvPr id="3" name="Content Placeholder 2">
            <a:extLst>
              <a:ext uri="{FF2B5EF4-FFF2-40B4-BE49-F238E27FC236}">
                <a16:creationId xmlns:a16="http://schemas.microsoft.com/office/drawing/2014/main" id="{4E16A567-DD00-4554-8B0F-774F24670A1F}"/>
              </a:ext>
            </a:extLst>
          </p:cNvPr>
          <p:cNvSpPr>
            <a:spLocks noGrp="1"/>
          </p:cNvSpPr>
          <p:nvPr>
            <p:ph idx="1"/>
          </p:nvPr>
        </p:nvSpPr>
        <p:spPr/>
        <p:txBody>
          <a:bodyPr/>
          <a:lstStyle/>
          <a:p>
            <a:r>
              <a:rPr lang="en-US" dirty="0"/>
              <a:t>Arrange for back-up childcare.</a:t>
            </a:r>
          </a:p>
          <a:p>
            <a:r>
              <a:rPr lang="en-US" dirty="0"/>
              <a:t>Schedule work and other commitments around class time.</a:t>
            </a:r>
          </a:p>
          <a:p>
            <a:r>
              <a:rPr lang="en-US" dirty="0"/>
              <a:t>Have reliable transportation. </a:t>
            </a:r>
          </a:p>
          <a:p>
            <a:r>
              <a:rPr lang="en-US" dirty="0"/>
              <a:t>Take care of yourself! </a:t>
            </a:r>
          </a:p>
        </p:txBody>
      </p:sp>
    </p:spTree>
    <p:extLst>
      <p:ext uri="{BB962C8B-B14F-4D97-AF65-F5344CB8AC3E}">
        <p14:creationId xmlns:p14="http://schemas.microsoft.com/office/powerpoint/2010/main" val="199160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52E9B-B1F4-4268-B741-D0AD04394903}"/>
              </a:ext>
            </a:extLst>
          </p:cNvPr>
          <p:cNvSpPr>
            <a:spLocks noGrp="1"/>
          </p:cNvSpPr>
          <p:nvPr>
            <p:ph type="title"/>
          </p:nvPr>
        </p:nvSpPr>
        <p:spPr/>
        <p:txBody>
          <a:bodyPr/>
          <a:lstStyle/>
          <a:p>
            <a:r>
              <a:rPr lang="en-US" dirty="0"/>
              <a:t>TO AVOID PROBLEMS WITH PARTICIPATION:</a:t>
            </a:r>
          </a:p>
        </p:txBody>
      </p:sp>
      <p:sp>
        <p:nvSpPr>
          <p:cNvPr id="3" name="Content Placeholder 2">
            <a:extLst>
              <a:ext uri="{FF2B5EF4-FFF2-40B4-BE49-F238E27FC236}">
                <a16:creationId xmlns:a16="http://schemas.microsoft.com/office/drawing/2014/main" id="{DC255299-ED71-422B-9BC3-763ED09F09E6}"/>
              </a:ext>
            </a:extLst>
          </p:cNvPr>
          <p:cNvSpPr>
            <a:spLocks noGrp="1"/>
          </p:cNvSpPr>
          <p:nvPr>
            <p:ph idx="1"/>
          </p:nvPr>
        </p:nvSpPr>
        <p:spPr/>
        <p:txBody>
          <a:bodyPr/>
          <a:lstStyle/>
          <a:p>
            <a:r>
              <a:rPr lang="en-US" dirty="0"/>
              <a:t>Check your JJC email several times per day. </a:t>
            </a:r>
          </a:p>
          <a:p>
            <a:r>
              <a:rPr lang="en-US" dirty="0"/>
              <a:t>Read all Canvas Announcements posted.</a:t>
            </a:r>
          </a:p>
          <a:p>
            <a:r>
              <a:rPr lang="en-US" dirty="0"/>
              <a:t>Communicate with your instructor frequently via email, text, or phone.</a:t>
            </a:r>
          </a:p>
          <a:p>
            <a:r>
              <a:rPr lang="en-US" dirty="0"/>
              <a:t>Read the instructions carefully in the Orientation Module.</a:t>
            </a:r>
          </a:p>
          <a:p>
            <a:r>
              <a:rPr lang="en-US" dirty="0"/>
              <a:t>Start compiling your health requirements early. </a:t>
            </a:r>
          </a:p>
        </p:txBody>
      </p:sp>
    </p:spTree>
    <p:extLst>
      <p:ext uri="{BB962C8B-B14F-4D97-AF65-F5344CB8AC3E}">
        <p14:creationId xmlns:p14="http://schemas.microsoft.com/office/powerpoint/2010/main" val="3062110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7CA36-547E-49C4-AE24-BD1C5600919B}"/>
              </a:ext>
            </a:extLst>
          </p:cNvPr>
          <p:cNvSpPr>
            <a:spLocks noGrp="1"/>
          </p:cNvSpPr>
          <p:nvPr>
            <p:ph type="title"/>
          </p:nvPr>
        </p:nvSpPr>
        <p:spPr/>
        <p:txBody>
          <a:bodyPr/>
          <a:lstStyle/>
          <a:p>
            <a:r>
              <a:rPr lang="en-US" dirty="0" err="1"/>
              <a:t>Tardies</a:t>
            </a:r>
            <a:endParaRPr lang="en-US" dirty="0"/>
          </a:p>
        </p:txBody>
      </p:sp>
      <p:sp>
        <p:nvSpPr>
          <p:cNvPr id="3" name="Content Placeholder 2">
            <a:extLst>
              <a:ext uri="{FF2B5EF4-FFF2-40B4-BE49-F238E27FC236}">
                <a16:creationId xmlns:a16="http://schemas.microsoft.com/office/drawing/2014/main" id="{24B99886-40AF-49F9-BCE9-0D884E2C4353}"/>
              </a:ext>
            </a:extLst>
          </p:cNvPr>
          <p:cNvSpPr>
            <a:spLocks noGrp="1"/>
          </p:cNvSpPr>
          <p:nvPr>
            <p:ph idx="1"/>
          </p:nvPr>
        </p:nvSpPr>
        <p:spPr/>
        <p:txBody>
          <a:bodyPr/>
          <a:lstStyle/>
          <a:p>
            <a:r>
              <a:rPr lang="en-US" dirty="0"/>
              <a:t>Students are expected to arrive at the scheduled start time for each class session (including lab and clinical) and return on time after breaks.</a:t>
            </a:r>
          </a:p>
          <a:p>
            <a:r>
              <a:rPr lang="en-US" dirty="0"/>
              <a:t>Frequent </a:t>
            </a:r>
            <a:r>
              <a:rPr lang="en-US" dirty="0" err="1"/>
              <a:t>tardies</a:t>
            </a:r>
            <a:r>
              <a:rPr lang="en-US" dirty="0"/>
              <a:t> will affect the final grade and may lead to dismissal from the course. </a:t>
            </a:r>
          </a:p>
        </p:txBody>
      </p:sp>
    </p:spTree>
    <p:extLst>
      <p:ext uri="{BB962C8B-B14F-4D97-AF65-F5344CB8AC3E}">
        <p14:creationId xmlns:p14="http://schemas.microsoft.com/office/powerpoint/2010/main" val="3494674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D33E-53BF-499A-AEB3-38771B7A4DB4}"/>
              </a:ext>
            </a:extLst>
          </p:cNvPr>
          <p:cNvSpPr>
            <a:spLocks noGrp="1"/>
          </p:cNvSpPr>
          <p:nvPr>
            <p:ph type="title"/>
          </p:nvPr>
        </p:nvSpPr>
        <p:spPr/>
        <p:txBody>
          <a:bodyPr/>
          <a:lstStyle/>
          <a:p>
            <a:r>
              <a:rPr lang="en-US" dirty="0"/>
              <a:t>First Day of Class</a:t>
            </a:r>
          </a:p>
        </p:txBody>
      </p:sp>
      <p:sp>
        <p:nvSpPr>
          <p:cNvPr id="3" name="Content Placeholder 2">
            <a:extLst>
              <a:ext uri="{FF2B5EF4-FFF2-40B4-BE49-F238E27FC236}">
                <a16:creationId xmlns:a16="http://schemas.microsoft.com/office/drawing/2014/main" id="{B1AF6076-AFE8-4777-837F-ADD62C74A9D7}"/>
              </a:ext>
            </a:extLst>
          </p:cNvPr>
          <p:cNvSpPr>
            <a:spLocks noGrp="1"/>
          </p:cNvSpPr>
          <p:nvPr>
            <p:ph idx="1"/>
          </p:nvPr>
        </p:nvSpPr>
        <p:spPr/>
        <p:txBody>
          <a:bodyPr/>
          <a:lstStyle/>
          <a:p>
            <a:r>
              <a:rPr lang="en-US" dirty="0"/>
              <a:t>Bring all required books (available in our JJC bookstore).</a:t>
            </a:r>
          </a:p>
          <a:p>
            <a:r>
              <a:rPr lang="en-US" dirty="0"/>
              <a:t>The instructor will review health requirements and the course syllabus.</a:t>
            </a:r>
          </a:p>
          <a:p>
            <a:r>
              <a:rPr lang="en-US" dirty="0"/>
              <a:t>Uniform is not required on the first day of class. </a:t>
            </a:r>
          </a:p>
        </p:txBody>
      </p:sp>
    </p:spTree>
    <p:extLst>
      <p:ext uri="{BB962C8B-B14F-4D97-AF65-F5344CB8AC3E}">
        <p14:creationId xmlns:p14="http://schemas.microsoft.com/office/powerpoint/2010/main" val="1630615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5AEB-BDEA-4418-A902-322D8781B9CB}"/>
              </a:ext>
            </a:extLst>
          </p:cNvPr>
          <p:cNvSpPr>
            <a:spLocks noGrp="1"/>
          </p:cNvSpPr>
          <p:nvPr>
            <p:ph type="title"/>
          </p:nvPr>
        </p:nvSpPr>
        <p:spPr>
          <a:xfrm>
            <a:off x="363168" y="80122"/>
            <a:ext cx="8780831" cy="1591655"/>
          </a:xfrm>
        </p:spPr>
        <p:txBody>
          <a:bodyPr>
            <a:normAutofit/>
          </a:bodyPr>
          <a:lstStyle/>
          <a:p>
            <a:r>
              <a:rPr lang="en-US" dirty="0"/>
              <a:t>DRESS CODE/UNIFORM POLICY:</a:t>
            </a:r>
          </a:p>
        </p:txBody>
      </p:sp>
      <p:sp>
        <p:nvSpPr>
          <p:cNvPr id="3" name="Content Placeholder 2">
            <a:extLst>
              <a:ext uri="{FF2B5EF4-FFF2-40B4-BE49-F238E27FC236}">
                <a16:creationId xmlns:a16="http://schemas.microsoft.com/office/drawing/2014/main" id="{D63BD85E-0710-4FED-BAF0-AD0BA8270AC1}"/>
              </a:ext>
            </a:extLst>
          </p:cNvPr>
          <p:cNvSpPr>
            <a:spLocks noGrp="1"/>
          </p:cNvSpPr>
          <p:nvPr>
            <p:ph idx="1"/>
          </p:nvPr>
        </p:nvSpPr>
        <p:spPr/>
        <p:txBody>
          <a:bodyPr/>
          <a:lstStyle/>
          <a:p>
            <a:pPr>
              <a:lnSpc>
                <a:spcPct val="150000"/>
              </a:lnSpc>
            </a:pPr>
            <a:r>
              <a:rPr lang="en-US" dirty="0"/>
              <a:t>Students should come to class, lab, and clinical dressed in uniform.</a:t>
            </a:r>
          </a:p>
          <a:p>
            <a:pPr>
              <a:lnSpc>
                <a:spcPct val="150000"/>
              </a:lnSpc>
            </a:pPr>
            <a:r>
              <a:rPr lang="en-US" dirty="0"/>
              <a:t>The PCT Uniform is a Ciel Blue scrub top, black uniform pants, white shoes, and white socks. No clogs. No Crocs. No shoes with open toes and open heels. </a:t>
            </a:r>
          </a:p>
        </p:txBody>
      </p:sp>
    </p:spTree>
    <p:extLst>
      <p:ext uri="{BB962C8B-B14F-4D97-AF65-F5344CB8AC3E}">
        <p14:creationId xmlns:p14="http://schemas.microsoft.com/office/powerpoint/2010/main" val="3639491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21ED-33A1-4C8D-971C-5E5635A954A7}"/>
              </a:ext>
            </a:extLst>
          </p:cNvPr>
          <p:cNvSpPr>
            <a:spLocks noGrp="1"/>
          </p:cNvSpPr>
          <p:nvPr>
            <p:ph type="title"/>
          </p:nvPr>
        </p:nvSpPr>
        <p:spPr/>
        <p:txBody>
          <a:bodyPr/>
          <a:lstStyle/>
          <a:p>
            <a:r>
              <a:rPr lang="en-US" dirty="0"/>
              <a:t>What is a Patient Care Technician (PCT)?</a:t>
            </a:r>
          </a:p>
        </p:txBody>
      </p:sp>
      <p:sp>
        <p:nvSpPr>
          <p:cNvPr id="3" name="Content Placeholder 2">
            <a:extLst>
              <a:ext uri="{FF2B5EF4-FFF2-40B4-BE49-F238E27FC236}">
                <a16:creationId xmlns:a16="http://schemas.microsoft.com/office/drawing/2014/main" id="{7BB7B3E3-B2C4-4005-BC81-FB9A4FED70B5}"/>
              </a:ext>
            </a:extLst>
          </p:cNvPr>
          <p:cNvSpPr>
            <a:spLocks noGrp="1"/>
          </p:cNvSpPr>
          <p:nvPr>
            <p:ph idx="1"/>
          </p:nvPr>
        </p:nvSpPr>
        <p:spPr/>
        <p:txBody>
          <a:bodyPr>
            <a:normAutofit/>
          </a:bodyPr>
          <a:lstStyle/>
          <a:p>
            <a:pPr marL="0" indent="0" algn="l">
              <a:buNone/>
            </a:pPr>
            <a:r>
              <a:rPr lang="en-US" b="0" i="0" dirty="0">
                <a:solidFill>
                  <a:srgbClr val="333333"/>
                </a:solidFill>
                <a:effectLst/>
                <a:latin typeface="Lato" panose="020F0502020204030203" pitchFamily="34" charset="0"/>
                <a:ea typeface="Lato" panose="020F0502020204030203" pitchFamily="34" charset="0"/>
                <a:cs typeface="Lato" panose="020F0502020204030203" pitchFamily="34" charset="0"/>
              </a:rPr>
              <a:t>Patient care technicians (PCTs) are invaluable healthcare team members who provide primary care and comfort alongside doctors, nurses, and other healthcare providers. PCTs perform a wide range of activities such as </a:t>
            </a:r>
            <a:r>
              <a:rPr lang="en-US" b="0" i="0" dirty="0">
                <a:solidFill>
                  <a:srgbClr val="232323"/>
                </a:solidFill>
                <a:effectLst/>
                <a:latin typeface="Lato" panose="020F0502020204030203" pitchFamily="34" charset="0"/>
                <a:ea typeface="Lato" panose="020F0502020204030203" pitchFamily="34" charset="0"/>
                <a:cs typeface="Lato" panose="020F0502020204030203" pitchFamily="34" charset="0"/>
              </a:rPr>
              <a:t>drawing blood, administering electrocardiogram assessments and measuring/monitoring vital signs.</a:t>
            </a:r>
            <a:endParaRPr lang="en-US" b="0" i="0" dirty="0">
              <a:solidFill>
                <a:srgbClr val="333333"/>
              </a:solidFill>
              <a:effectLst/>
              <a:latin typeface="Lato" panose="020F0502020204030203" pitchFamily="34" charset="0"/>
              <a:ea typeface="Lato" panose="020F0502020204030203" pitchFamily="34" charset="0"/>
              <a:cs typeface="Lato" panose="020F0502020204030203" pitchFamily="34" charset="0"/>
            </a:endParaRPr>
          </a:p>
          <a:p>
            <a:pPr algn="l"/>
            <a:endParaRPr lang="en-US" b="0" i="0" dirty="0">
              <a:solidFill>
                <a:srgbClr val="333333"/>
              </a:solidFill>
              <a:effectLst/>
              <a:latin typeface="Lato" panose="020F0502020204030203" pitchFamily="34" charset="0"/>
              <a:ea typeface="Lato" panose="020F0502020204030203" pitchFamily="34" charset="0"/>
              <a:cs typeface="Lato" panose="020F0502020204030203" pitchFamily="34" charset="0"/>
            </a:endParaRPr>
          </a:p>
          <a:p>
            <a:pPr marL="0" indent="0" algn="l">
              <a:buNone/>
            </a:pPr>
            <a:r>
              <a:rPr lang="en-US" b="0" i="0" dirty="0">
                <a:solidFill>
                  <a:srgbClr val="333333"/>
                </a:solidFill>
                <a:effectLst/>
                <a:latin typeface="Lato" panose="020F0502020204030203" pitchFamily="34" charset="0"/>
                <a:ea typeface="Lato" panose="020F0502020204030203" pitchFamily="34" charset="0"/>
                <a:cs typeface="Lato" panose="020F0502020204030203" pitchFamily="34" charset="0"/>
              </a:rPr>
              <a:t>Working as a PCT is a great stepping stone into nursing as well as a wonderful way to explore </a:t>
            </a:r>
            <a:r>
              <a:rPr lang="en-US" dirty="0">
                <a:solidFill>
                  <a:srgbClr val="333333"/>
                </a:solidFill>
                <a:latin typeface="Lato" panose="020F0502020204030203" pitchFamily="34" charset="0"/>
                <a:ea typeface="Lato" panose="020F0502020204030203" pitchFamily="34" charset="0"/>
                <a:cs typeface="Lato" panose="020F0502020204030203" pitchFamily="34" charset="0"/>
              </a:rPr>
              <a:t>health</a:t>
            </a:r>
            <a:r>
              <a:rPr lang="en-US" b="0" i="0" dirty="0">
                <a:solidFill>
                  <a:srgbClr val="333333"/>
                </a:solidFill>
                <a:effectLst/>
                <a:latin typeface="Lato" panose="020F0502020204030203" pitchFamily="34" charset="0"/>
                <a:ea typeface="Lato" panose="020F0502020204030203" pitchFamily="34" charset="0"/>
                <a:cs typeface="Lato" panose="020F0502020204030203" pitchFamily="34" charset="0"/>
              </a:rPr>
              <a:t> careers.</a:t>
            </a:r>
          </a:p>
          <a:p>
            <a:endParaRPr lang="en-US" dirty="0"/>
          </a:p>
        </p:txBody>
      </p:sp>
    </p:spTree>
    <p:extLst>
      <p:ext uri="{BB962C8B-B14F-4D97-AF65-F5344CB8AC3E}">
        <p14:creationId xmlns:p14="http://schemas.microsoft.com/office/powerpoint/2010/main" val="3426301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41C2-7D7B-47E1-B779-D228049CE59C}"/>
              </a:ext>
            </a:extLst>
          </p:cNvPr>
          <p:cNvSpPr>
            <a:spLocks noGrp="1"/>
          </p:cNvSpPr>
          <p:nvPr>
            <p:ph type="title"/>
          </p:nvPr>
        </p:nvSpPr>
        <p:spPr/>
        <p:txBody>
          <a:bodyPr/>
          <a:lstStyle/>
          <a:p>
            <a:r>
              <a:rPr lang="en-US" dirty="0"/>
              <a:t>Supplies:</a:t>
            </a:r>
          </a:p>
        </p:txBody>
      </p:sp>
      <p:sp>
        <p:nvSpPr>
          <p:cNvPr id="3" name="Content Placeholder 2">
            <a:extLst>
              <a:ext uri="{FF2B5EF4-FFF2-40B4-BE49-F238E27FC236}">
                <a16:creationId xmlns:a16="http://schemas.microsoft.com/office/drawing/2014/main" id="{FD7145F8-A11E-452A-8C17-118ADF9F836B}"/>
              </a:ext>
            </a:extLst>
          </p:cNvPr>
          <p:cNvSpPr>
            <a:spLocks noGrp="1"/>
          </p:cNvSpPr>
          <p:nvPr>
            <p:ph idx="1"/>
          </p:nvPr>
        </p:nvSpPr>
        <p:spPr/>
        <p:txBody>
          <a:bodyPr/>
          <a:lstStyle/>
          <a:p>
            <a:r>
              <a:rPr lang="en-US" dirty="0"/>
              <a:t>JJC student ID. </a:t>
            </a:r>
          </a:p>
          <a:p>
            <a:pPr marL="0" indent="0">
              <a:buNone/>
            </a:pPr>
            <a:endParaRPr lang="en-US" dirty="0"/>
          </a:p>
          <a:p>
            <a:r>
              <a:rPr lang="en-US" dirty="0"/>
              <a:t>Gait belts can be purchased at our bookstore. </a:t>
            </a:r>
          </a:p>
          <a:p>
            <a:pPr marL="0" indent="0">
              <a:buNone/>
            </a:pPr>
            <a:endParaRPr lang="en-US" dirty="0"/>
          </a:p>
          <a:p>
            <a:r>
              <a:rPr lang="en-US" dirty="0"/>
              <a:t>Blood pressure cuff/stethoscope kit can be purchased at our bookstore. </a:t>
            </a:r>
          </a:p>
          <a:p>
            <a:pPr marL="0" indent="0">
              <a:buNone/>
            </a:pPr>
            <a:endParaRPr lang="en-US" dirty="0"/>
          </a:p>
          <a:p>
            <a:r>
              <a:rPr lang="en-US" dirty="0"/>
              <a:t>Watch with a second hand. No smart watches are allowed. </a:t>
            </a:r>
          </a:p>
        </p:txBody>
      </p:sp>
    </p:spTree>
    <p:extLst>
      <p:ext uri="{BB962C8B-B14F-4D97-AF65-F5344CB8AC3E}">
        <p14:creationId xmlns:p14="http://schemas.microsoft.com/office/powerpoint/2010/main" val="44647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68C4-32E2-481E-8A9B-E79FF7BB7874}"/>
              </a:ext>
            </a:extLst>
          </p:cNvPr>
          <p:cNvSpPr>
            <a:spLocks noGrp="1"/>
          </p:cNvSpPr>
          <p:nvPr>
            <p:ph type="title"/>
          </p:nvPr>
        </p:nvSpPr>
        <p:spPr/>
        <p:txBody>
          <a:bodyPr/>
          <a:lstStyle/>
          <a:p>
            <a:r>
              <a:rPr lang="en-US" dirty="0"/>
              <a:t>Health Requirements</a:t>
            </a:r>
          </a:p>
        </p:txBody>
      </p:sp>
      <p:sp>
        <p:nvSpPr>
          <p:cNvPr id="3" name="Content Placeholder 2">
            <a:extLst>
              <a:ext uri="{FF2B5EF4-FFF2-40B4-BE49-F238E27FC236}">
                <a16:creationId xmlns:a16="http://schemas.microsoft.com/office/drawing/2014/main" id="{CA9E31F6-5C5A-4AE0-913F-36AA547824FF}"/>
              </a:ext>
            </a:extLst>
          </p:cNvPr>
          <p:cNvSpPr>
            <a:spLocks noGrp="1"/>
          </p:cNvSpPr>
          <p:nvPr>
            <p:ph idx="1"/>
          </p:nvPr>
        </p:nvSpPr>
        <p:spPr/>
        <p:txBody>
          <a:bodyPr/>
          <a:lstStyle/>
          <a:p>
            <a:r>
              <a:rPr lang="en-US" dirty="0"/>
              <a:t>Nursing assistant courses (NA 101, NA 120/123, NA 122/125) students must use the </a:t>
            </a:r>
            <a:r>
              <a:rPr lang="en-US" b="1" dirty="0"/>
              <a:t>NA 101 Student Health packet</a:t>
            </a:r>
            <a:r>
              <a:rPr lang="en-US" dirty="0"/>
              <a:t> forms to upload all health requirements in </a:t>
            </a:r>
            <a:r>
              <a:rPr lang="en-US" dirty="0" err="1"/>
              <a:t>ViewPoint</a:t>
            </a:r>
            <a:r>
              <a:rPr lang="en-US" dirty="0"/>
              <a:t>. </a:t>
            </a:r>
          </a:p>
          <a:p>
            <a:r>
              <a:rPr lang="en-US" b="1" dirty="0" err="1"/>
              <a:t>ViewPoint</a:t>
            </a:r>
            <a:r>
              <a:rPr lang="en-US" dirty="0"/>
              <a:t> is a required screening service. Students must purchase </a:t>
            </a:r>
            <a:r>
              <a:rPr lang="en-US" dirty="0" err="1"/>
              <a:t>ViewPoint</a:t>
            </a:r>
            <a:r>
              <a:rPr lang="en-US" dirty="0"/>
              <a:t> to set up an account for $20 and a 10-panel urine drug screen for $40 and background check for $40. </a:t>
            </a:r>
            <a:r>
              <a:rPr lang="en-US" b="1" dirty="0"/>
              <a:t>Total = $100</a:t>
            </a:r>
          </a:p>
          <a:p>
            <a:r>
              <a:rPr lang="en-US" dirty="0"/>
              <a:t>Students must fully participate in all course activities without restrictions. The course involves physical activities such as standing for long periods of time, lifting, turning, and transferring.</a:t>
            </a:r>
          </a:p>
        </p:txBody>
      </p:sp>
    </p:spTree>
    <p:extLst>
      <p:ext uri="{BB962C8B-B14F-4D97-AF65-F5344CB8AC3E}">
        <p14:creationId xmlns:p14="http://schemas.microsoft.com/office/powerpoint/2010/main" val="4274656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42AE-FA61-4C3C-801E-62CC371D4D70}"/>
              </a:ext>
            </a:extLst>
          </p:cNvPr>
          <p:cNvSpPr>
            <a:spLocks noGrp="1"/>
          </p:cNvSpPr>
          <p:nvPr>
            <p:ph type="title"/>
          </p:nvPr>
        </p:nvSpPr>
        <p:spPr/>
        <p:txBody>
          <a:bodyPr/>
          <a:lstStyle/>
          <a:p>
            <a:r>
              <a:rPr lang="en-US" dirty="0"/>
              <a:t>Health </a:t>
            </a:r>
            <a:r>
              <a:rPr lang="en-US"/>
              <a:t>Requirements cont.</a:t>
            </a:r>
            <a:endParaRPr lang="en-US" dirty="0"/>
          </a:p>
        </p:txBody>
      </p:sp>
      <p:sp>
        <p:nvSpPr>
          <p:cNvPr id="3" name="Content Placeholder 2">
            <a:extLst>
              <a:ext uri="{FF2B5EF4-FFF2-40B4-BE49-F238E27FC236}">
                <a16:creationId xmlns:a16="http://schemas.microsoft.com/office/drawing/2014/main" id="{49DF8F5A-3AA3-4DED-94D0-010FDE964A83}"/>
              </a:ext>
            </a:extLst>
          </p:cNvPr>
          <p:cNvSpPr>
            <a:spLocks noGrp="1"/>
          </p:cNvSpPr>
          <p:nvPr>
            <p:ph idx="1"/>
          </p:nvPr>
        </p:nvSpPr>
        <p:spPr/>
        <p:txBody>
          <a:bodyPr/>
          <a:lstStyle/>
          <a:p>
            <a:r>
              <a:rPr lang="en-US" dirty="0"/>
              <a:t>Physical Examination</a:t>
            </a:r>
          </a:p>
          <a:p>
            <a:r>
              <a:rPr lang="en-US" dirty="0"/>
              <a:t>10-Panel Urine Drug Screen</a:t>
            </a:r>
          </a:p>
          <a:p>
            <a:r>
              <a:rPr lang="en-US" dirty="0"/>
              <a:t>Proof of Immunity – MMRV</a:t>
            </a:r>
          </a:p>
          <a:p>
            <a:r>
              <a:rPr lang="en-US" dirty="0"/>
              <a:t>Hep-B </a:t>
            </a:r>
          </a:p>
          <a:p>
            <a:r>
              <a:rPr lang="en-US" dirty="0"/>
              <a:t>Tdap </a:t>
            </a:r>
          </a:p>
          <a:p>
            <a:r>
              <a:rPr lang="en-US" dirty="0"/>
              <a:t>Flu Vaccination (Fall and Spring ONLY)</a:t>
            </a:r>
          </a:p>
          <a:p>
            <a:r>
              <a:rPr lang="en-US" dirty="0"/>
              <a:t>Personal Health Insurance</a:t>
            </a:r>
          </a:p>
          <a:p>
            <a:r>
              <a:rPr lang="en-US" dirty="0"/>
              <a:t>Completion of Hospital and Facility Orientation Packets (for specific clinical sites) </a:t>
            </a:r>
          </a:p>
        </p:txBody>
      </p:sp>
    </p:spTree>
    <p:extLst>
      <p:ext uri="{BB962C8B-B14F-4D97-AF65-F5344CB8AC3E}">
        <p14:creationId xmlns:p14="http://schemas.microsoft.com/office/powerpoint/2010/main" val="299260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E64F-82DB-4C76-B0D9-431A6F52407E}"/>
              </a:ext>
            </a:extLst>
          </p:cNvPr>
          <p:cNvSpPr>
            <a:spLocks noGrp="1"/>
          </p:cNvSpPr>
          <p:nvPr>
            <p:ph type="title"/>
          </p:nvPr>
        </p:nvSpPr>
        <p:spPr/>
        <p:txBody>
          <a:bodyPr/>
          <a:lstStyle/>
          <a:p>
            <a:r>
              <a:rPr lang="en-US" dirty="0"/>
              <a:t>2-Step Tuberculin Skin Test</a:t>
            </a:r>
          </a:p>
        </p:txBody>
      </p:sp>
      <p:sp>
        <p:nvSpPr>
          <p:cNvPr id="3" name="Content Placeholder 2">
            <a:extLst>
              <a:ext uri="{FF2B5EF4-FFF2-40B4-BE49-F238E27FC236}">
                <a16:creationId xmlns:a16="http://schemas.microsoft.com/office/drawing/2014/main" id="{A087C9B8-CB65-4162-966F-1825C62800D7}"/>
              </a:ext>
            </a:extLst>
          </p:cNvPr>
          <p:cNvSpPr>
            <a:spLocks noGrp="1"/>
          </p:cNvSpPr>
          <p:nvPr>
            <p:ph idx="1"/>
          </p:nvPr>
        </p:nvSpPr>
        <p:spPr/>
        <p:txBody>
          <a:bodyPr>
            <a:normAutofit lnSpcReduction="10000"/>
          </a:bodyPr>
          <a:lstStyle/>
          <a:p>
            <a:r>
              <a:rPr lang="en-US" dirty="0"/>
              <a:t>All students must provide documentation of a 2-step TB test, which checks for exposure to TB: </a:t>
            </a:r>
          </a:p>
          <a:p>
            <a:pPr lvl="1"/>
            <a:r>
              <a:rPr lang="en-US" dirty="0"/>
              <a:t>Step 1: test placed (1st office visit). </a:t>
            </a:r>
          </a:p>
          <a:p>
            <a:pPr lvl="1"/>
            <a:r>
              <a:rPr lang="en-US" dirty="0"/>
              <a:t>Test 1 read within 48-72 hours (2nd office visit). </a:t>
            </a:r>
          </a:p>
          <a:p>
            <a:pPr lvl="1"/>
            <a:r>
              <a:rPr lang="en-US" dirty="0"/>
              <a:t>Step 2: 2nd test placed 7-21 days after the 1st test (3rd office visit).</a:t>
            </a:r>
          </a:p>
          <a:p>
            <a:pPr lvl="1"/>
            <a:r>
              <a:rPr lang="en-US" dirty="0"/>
              <a:t>Test 2 read within 48-72 hours (4th office visit).</a:t>
            </a:r>
          </a:p>
          <a:p>
            <a:pPr lvl="1"/>
            <a:r>
              <a:rPr lang="en-US" dirty="0"/>
              <a:t>TB tests can be obtained at your County Health Department (often free or reduced rate), personal physician, health clinic, etc. </a:t>
            </a:r>
          </a:p>
          <a:p>
            <a:r>
              <a:rPr lang="en-US" dirty="0"/>
              <a:t>Instead of the 2-step, get a QuantiFERON-TB Gold blood test. Consult your healthcare provider.</a:t>
            </a:r>
          </a:p>
        </p:txBody>
      </p:sp>
    </p:spTree>
    <p:extLst>
      <p:ext uri="{BB962C8B-B14F-4D97-AF65-F5344CB8AC3E}">
        <p14:creationId xmlns:p14="http://schemas.microsoft.com/office/powerpoint/2010/main" val="4084162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CFA5-66E4-4E37-B207-0018DEC60292}"/>
              </a:ext>
            </a:extLst>
          </p:cNvPr>
          <p:cNvSpPr>
            <a:spLocks noGrp="1"/>
          </p:cNvSpPr>
          <p:nvPr>
            <p:ph type="title"/>
          </p:nvPr>
        </p:nvSpPr>
        <p:spPr/>
        <p:txBody>
          <a:bodyPr/>
          <a:lstStyle/>
          <a:p>
            <a:r>
              <a:rPr lang="en-US" dirty="0"/>
              <a:t>AHA CPR Certification</a:t>
            </a:r>
          </a:p>
        </p:txBody>
      </p:sp>
      <p:sp>
        <p:nvSpPr>
          <p:cNvPr id="3" name="Content Placeholder 2">
            <a:extLst>
              <a:ext uri="{FF2B5EF4-FFF2-40B4-BE49-F238E27FC236}">
                <a16:creationId xmlns:a16="http://schemas.microsoft.com/office/drawing/2014/main" id="{B496002E-3F4B-4311-8BAC-57C4EBBE231E}"/>
              </a:ext>
            </a:extLst>
          </p:cNvPr>
          <p:cNvSpPr>
            <a:spLocks noGrp="1"/>
          </p:cNvSpPr>
          <p:nvPr>
            <p:ph idx="1"/>
          </p:nvPr>
        </p:nvSpPr>
        <p:spPr/>
        <p:txBody>
          <a:bodyPr/>
          <a:lstStyle/>
          <a:p>
            <a:pPr>
              <a:lnSpc>
                <a:spcPct val="100000"/>
              </a:lnSpc>
            </a:pPr>
            <a:r>
              <a:rPr lang="en-US" dirty="0"/>
              <a:t>All students must have a current American Heart Association (AHA) BLS Provider certification card.</a:t>
            </a:r>
          </a:p>
          <a:p>
            <a:pPr marL="0" indent="0">
              <a:lnSpc>
                <a:spcPct val="100000"/>
              </a:lnSpc>
              <a:buNone/>
            </a:pPr>
            <a:endParaRPr lang="en-US" dirty="0"/>
          </a:p>
          <a:p>
            <a:pPr>
              <a:lnSpc>
                <a:spcPct val="100000"/>
              </a:lnSpc>
            </a:pPr>
            <a:r>
              <a:rPr lang="en-US" dirty="0"/>
              <a:t>Students must complete the </a:t>
            </a:r>
            <a:r>
              <a:rPr lang="en-US" dirty="0" err="1"/>
              <a:t>HeartCode</a:t>
            </a:r>
            <a:r>
              <a:rPr lang="en-US" dirty="0"/>
              <a:t> BLS first, </a:t>
            </a:r>
            <a:r>
              <a:rPr lang="en-US" dirty="0" err="1"/>
              <a:t>HeartCode</a:t>
            </a:r>
            <a:r>
              <a:rPr lang="en-US" dirty="0"/>
              <a:t>® BLS | AHA or </a:t>
            </a:r>
            <a:r>
              <a:rPr lang="en-US" dirty="0">
                <a:hlinkClick r:id="rId2"/>
              </a:rPr>
              <a:t>https://shopcpr.heart.org/heartcode-bls</a:t>
            </a:r>
            <a:r>
              <a:rPr lang="en-US" dirty="0"/>
              <a:t>, before registering and attending any CPR skills-only course.</a:t>
            </a:r>
          </a:p>
          <a:p>
            <a:pPr marL="0" indent="0">
              <a:lnSpc>
                <a:spcPct val="100000"/>
              </a:lnSpc>
              <a:buNone/>
            </a:pPr>
            <a:endParaRPr lang="en-US" dirty="0"/>
          </a:p>
          <a:p>
            <a:pPr>
              <a:lnSpc>
                <a:spcPct val="100000"/>
              </a:lnSpc>
            </a:pPr>
            <a:r>
              <a:rPr lang="en-US" dirty="0"/>
              <a:t>JJC offers CPR 125 (CPR Skills Only course); check JJC’s class schedules. </a:t>
            </a:r>
          </a:p>
        </p:txBody>
      </p:sp>
    </p:spTree>
    <p:extLst>
      <p:ext uri="{BB962C8B-B14F-4D97-AF65-F5344CB8AC3E}">
        <p14:creationId xmlns:p14="http://schemas.microsoft.com/office/powerpoint/2010/main" val="639233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2743-46C2-4606-84E4-B3DB56ACB5B0}"/>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72E35F4D-23AC-469E-A542-81FF07209494}"/>
              </a:ext>
            </a:extLst>
          </p:cNvPr>
          <p:cNvSpPr>
            <a:spLocks noGrp="1"/>
          </p:cNvSpPr>
          <p:nvPr>
            <p:ph idx="1"/>
          </p:nvPr>
        </p:nvSpPr>
        <p:spPr/>
        <p:txBody>
          <a:bodyPr/>
          <a:lstStyle/>
          <a:p>
            <a:r>
              <a:rPr lang="en-US" dirty="0"/>
              <a:t>All health requirements and AHA CPR certification are due before students can take the pre-clinical course exams and proceed to clinicals.</a:t>
            </a:r>
          </a:p>
          <a:p>
            <a:pPr marL="0" indent="0">
              <a:buNone/>
            </a:pPr>
            <a:endParaRPr lang="en-US" dirty="0"/>
          </a:p>
          <a:p>
            <a:r>
              <a:rPr lang="en-US" dirty="0"/>
              <a:t>You will NOT be able to complete the course(s) if you fail to turn in health requirements documents by the scheduled due date. Do not wait until the last minute. </a:t>
            </a:r>
          </a:p>
        </p:txBody>
      </p:sp>
    </p:spTree>
    <p:extLst>
      <p:ext uri="{BB962C8B-B14F-4D97-AF65-F5344CB8AC3E}">
        <p14:creationId xmlns:p14="http://schemas.microsoft.com/office/powerpoint/2010/main" val="550637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B378-C3EA-4FDC-B521-51D966D6DEF7}"/>
              </a:ext>
            </a:extLst>
          </p:cNvPr>
          <p:cNvSpPr>
            <a:spLocks noGrp="1"/>
          </p:cNvSpPr>
          <p:nvPr>
            <p:ph type="title"/>
          </p:nvPr>
        </p:nvSpPr>
        <p:spPr>
          <a:xfrm>
            <a:off x="246627" y="71157"/>
            <a:ext cx="8987019" cy="1591655"/>
          </a:xfrm>
        </p:spPr>
        <p:txBody>
          <a:bodyPr/>
          <a:lstStyle/>
          <a:p>
            <a:r>
              <a:rPr lang="en-US" dirty="0"/>
              <a:t>National </a:t>
            </a:r>
            <a:r>
              <a:rPr lang="en-US" dirty="0" err="1"/>
              <a:t>Healthcareer</a:t>
            </a:r>
            <a:r>
              <a:rPr lang="en-US" dirty="0"/>
              <a:t> Association (NHA)</a:t>
            </a:r>
          </a:p>
        </p:txBody>
      </p:sp>
      <p:sp>
        <p:nvSpPr>
          <p:cNvPr id="3" name="Content Placeholder 2">
            <a:extLst>
              <a:ext uri="{FF2B5EF4-FFF2-40B4-BE49-F238E27FC236}">
                <a16:creationId xmlns:a16="http://schemas.microsoft.com/office/drawing/2014/main" id="{07A299EC-8915-4CBE-A9DB-D03CC4E98C56}"/>
              </a:ext>
            </a:extLst>
          </p:cNvPr>
          <p:cNvSpPr>
            <a:spLocks noGrp="1"/>
          </p:cNvSpPr>
          <p:nvPr>
            <p:ph idx="1"/>
          </p:nvPr>
        </p:nvSpPr>
        <p:spPr/>
        <p:txBody>
          <a:bodyPr/>
          <a:lstStyle/>
          <a:p>
            <a:pPr marL="0" indent="0">
              <a:buNone/>
            </a:pPr>
            <a:r>
              <a:rPr lang="en-US" dirty="0"/>
              <a:t>NHA is the national credentialing company that we use for certification exams for stackable certificates in Phlebotomy, Electrocardiography and Patient Care Technician.</a:t>
            </a:r>
          </a:p>
          <a:p>
            <a:pPr marL="0" indent="0">
              <a:buNone/>
            </a:pPr>
            <a:endParaRPr lang="en-US" dirty="0"/>
          </a:p>
          <a:p>
            <a:pPr marL="0" indent="0">
              <a:buNone/>
            </a:pPr>
            <a:r>
              <a:rPr lang="en-US" dirty="0">
                <a:hlinkClick r:id="rId2"/>
              </a:rPr>
              <a:t>Phlebotomy Certification | CPT</a:t>
            </a:r>
            <a:endParaRPr lang="en-US" dirty="0"/>
          </a:p>
          <a:p>
            <a:pPr marL="0" indent="0">
              <a:buNone/>
            </a:pPr>
            <a:endParaRPr lang="en-US" dirty="0"/>
          </a:p>
          <a:p>
            <a:pPr marL="0" indent="0">
              <a:buNone/>
            </a:pPr>
            <a:r>
              <a:rPr lang="en-US" dirty="0">
                <a:hlinkClick r:id="rId3"/>
              </a:rPr>
              <a:t>EKG Certification | Earn your CET to become an EKG tech</a:t>
            </a:r>
            <a:endParaRPr lang="en-US" dirty="0"/>
          </a:p>
          <a:p>
            <a:pPr marL="0" indent="0">
              <a:buNone/>
            </a:pPr>
            <a:endParaRPr lang="en-US" dirty="0"/>
          </a:p>
          <a:p>
            <a:pPr marL="0" indent="0">
              <a:buNone/>
            </a:pPr>
            <a:r>
              <a:rPr lang="en-US" dirty="0">
                <a:hlinkClick r:id="rId4"/>
              </a:rPr>
              <a:t>Patient Care Technician Certification | CPCT/A</a:t>
            </a:r>
            <a:endParaRPr lang="en-US" dirty="0"/>
          </a:p>
        </p:txBody>
      </p:sp>
    </p:spTree>
    <p:extLst>
      <p:ext uri="{BB962C8B-B14F-4D97-AF65-F5344CB8AC3E}">
        <p14:creationId xmlns:p14="http://schemas.microsoft.com/office/powerpoint/2010/main" val="2231385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E9D6-920F-45D5-9F13-27DCC61CB51E}"/>
              </a:ext>
            </a:extLst>
          </p:cNvPr>
          <p:cNvSpPr>
            <a:spLocks noGrp="1"/>
          </p:cNvSpPr>
          <p:nvPr>
            <p:ph type="title"/>
          </p:nvPr>
        </p:nvSpPr>
        <p:spPr>
          <a:xfrm>
            <a:off x="291450" y="573181"/>
            <a:ext cx="8897373" cy="1591655"/>
          </a:xfrm>
        </p:spPr>
        <p:txBody>
          <a:bodyPr>
            <a:normAutofit/>
          </a:bodyPr>
          <a:lstStyle/>
          <a:p>
            <a:r>
              <a:rPr lang="en-US" sz="3200" dirty="0"/>
              <a:t>FOR ANY ISSUES AND CONCERNS, CONTACT FOLLOW THE CHAIN OF COMMAND:</a:t>
            </a:r>
          </a:p>
        </p:txBody>
      </p:sp>
      <p:sp>
        <p:nvSpPr>
          <p:cNvPr id="3" name="Content Placeholder 2">
            <a:extLst>
              <a:ext uri="{FF2B5EF4-FFF2-40B4-BE49-F238E27FC236}">
                <a16:creationId xmlns:a16="http://schemas.microsoft.com/office/drawing/2014/main" id="{650991A7-4614-4F0D-A1B2-4671375ABAFC}"/>
              </a:ext>
            </a:extLst>
          </p:cNvPr>
          <p:cNvSpPr>
            <a:spLocks noGrp="1"/>
          </p:cNvSpPr>
          <p:nvPr>
            <p:ph idx="1"/>
          </p:nvPr>
        </p:nvSpPr>
        <p:spPr>
          <a:xfrm>
            <a:off x="605216" y="2650378"/>
            <a:ext cx="8141556" cy="4351338"/>
          </a:xfrm>
        </p:spPr>
        <p:txBody>
          <a:bodyPr/>
          <a:lstStyle/>
          <a:p>
            <a:r>
              <a:rPr lang="en-US" dirty="0"/>
              <a:t>Ruth Ann Reel, RN, Program Coordinator &amp; Professor. 815-280-2489, ruthann.reel@jjc.edu </a:t>
            </a:r>
          </a:p>
          <a:p>
            <a:r>
              <a:rPr lang="en-US" dirty="0"/>
              <a:t>Alisha Brennon, Department Chair &amp; Professor. (815) 280-2627, alisha.brennon@jjc.edu</a:t>
            </a:r>
          </a:p>
          <a:p>
            <a:r>
              <a:rPr lang="en-US" dirty="0"/>
              <a:t>Dr. </a:t>
            </a:r>
            <a:r>
              <a:rPr lang="en-US" dirty="0" err="1"/>
              <a:t>Jorie</a:t>
            </a:r>
            <a:r>
              <a:rPr lang="en-US" dirty="0"/>
              <a:t> </a:t>
            </a:r>
            <a:r>
              <a:rPr lang="en-US" dirty="0" err="1"/>
              <a:t>Kulczak</a:t>
            </a:r>
            <a:r>
              <a:rPr lang="en-US" dirty="0"/>
              <a:t>, RN, Dean of Nursing &amp; Health &amp; Public Services. 815-280-2847, jgenardo@jjc.edu </a:t>
            </a:r>
          </a:p>
        </p:txBody>
      </p:sp>
    </p:spTree>
    <p:extLst>
      <p:ext uri="{BB962C8B-B14F-4D97-AF65-F5344CB8AC3E}">
        <p14:creationId xmlns:p14="http://schemas.microsoft.com/office/powerpoint/2010/main" val="1980441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96A8-B13A-4E40-9A03-67FCF6E585F3}"/>
              </a:ext>
            </a:extLst>
          </p:cNvPr>
          <p:cNvSpPr>
            <a:spLocks noGrp="1"/>
          </p:cNvSpPr>
          <p:nvPr>
            <p:ph type="title"/>
          </p:nvPr>
        </p:nvSpPr>
        <p:spPr/>
        <p:txBody>
          <a:bodyPr/>
          <a:lstStyle/>
          <a:p>
            <a:r>
              <a:rPr lang="en-US" dirty="0"/>
              <a:t>PCT Certificate of Completion</a:t>
            </a:r>
          </a:p>
        </p:txBody>
      </p:sp>
      <p:sp>
        <p:nvSpPr>
          <p:cNvPr id="3" name="Content Placeholder 2">
            <a:extLst>
              <a:ext uri="{FF2B5EF4-FFF2-40B4-BE49-F238E27FC236}">
                <a16:creationId xmlns:a16="http://schemas.microsoft.com/office/drawing/2014/main" id="{DFFF7008-C64D-49E4-B8DA-F413D12B37BC}"/>
              </a:ext>
            </a:extLst>
          </p:cNvPr>
          <p:cNvSpPr>
            <a:spLocks noGrp="1"/>
          </p:cNvSpPr>
          <p:nvPr>
            <p:ph idx="1"/>
          </p:nvPr>
        </p:nvSpPr>
        <p:spPr/>
        <p:txBody>
          <a:bodyPr>
            <a:normAutofit fontScale="92500" lnSpcReduction="10000"/>
          </a:bodyPr>
          <a:lstStyle/>
          <a:p>
            <a:pPr marL="457200" indent="-457200">
              <a:buAutoNum type="arabicPeriod"/>
            </a:pPr>
            <a:r>
              <a:rPr lang="en-US" dirty="0"/>
              <a:t>Go to www.jjc.edu </a:t>
            </a:r>
          </a:p>
          <a:p>
            <a:pPr marL="457200" indent="-457200">
              <a:buAutoNum type="arabicPeriod"/>
            </a:pPr>
            <a:r>
              <a:rPr lang="en-US" dirty="0"/>
              <a:t>Click on </a:t>
            </a:r>
            <a:r>
              <a:rPr lang="en-US" dirty="0" err="1"/>
              <a:t>MyJJC</a:t>
            </a:r>
            <a:r>
              <a:rPr lang="en-US" dirty="0"/>
              <a:t> </a:t>
            </a:r>
          </a:p>
          <a:p>
            <a:pPr marL="457200" indent="-457200">
              <a:buAutoNum type="arabicPeriod"/>
            </a:pPr>
            <a:r>
              <a:rPr lang="en-US" dirty="0"/>
              <a:t>Log in</a:t>
            </a:r>
          </a:p>
          <a:p>
            <a:pPr marL="457200" indent="-457200">
              <a:buAutoNum type="arabicPeriod"/>
            </a:pPr>
            <a:r>
              <a:rPr lang="en-US" dirty="0"/>
              <a:t>Go to the Search Box (right upper corner) and type: Graduation</a:t>
            </a:r>
          </a:p>
          <a:p>
            <a:pPr marL="457200" indent="-457200">
              <a:buAutoNum type="arabicPeriod"/>
            </a:pPr>
            <a:r>
              <a:rPr lang="en-US" dirty="0"/>
              <a:t>Click on Apply for Graduation</a:t>
            </a:r>
          </a:p>
          <a:p>
            <a:pPr marL="457200" indent="-457200">
              <a:buAutoNum type="arabicPeriod"/>
            </a:pPr>
            <a:r>
              <a:rPr lang="en-US" dirty="0"/>
              <a:t>Click on Online Application for Graduation </a:t>
            </a:r>
          </a:p>
          <a:p>
            <a:pPr marL="457200" indent="-457200">
              <a:buAutoNum type="arabicPeriod"/>
            </a:pPr>
            <a:r>
              <a:rPr lang="en-US" dirty="0"/>
              <a:t>Click on New Application, Enter SSN and Birthdate</a:t>
            </a:r>
          </a:p>
          <a:p>
            <a:pPr marL="457200" indent="-457200">
              <a:buAutoNum type="arabicPeriod"/>
            </a:pPr>
            <a:r>
              <a:rPr lang="en-US" dirty="0"/>
              <a:t>Click on the Continue box</a:t>
            </a:r>
          </a:p>
          <a:p>
            <a:pPr marL="457200" indent="-457200">
              <a:buAutoNum type="arabicPeriod"/>
            </a:pPr>
            <a:r>
              <a:rPr lang="en-US" dirty="0"/>
              <a:t>You are applying for a “Certificate of Completion”. Program code: NU425. Answer all required questions. Submit report </a:t>
            </a:r>
          </a:p>
        </p:txBody>
      </p:sp>
    </p:spTree>
    <p:extLst>
      <p:ext uri="{BB962C8B-B14F-4D97-AF65-F5344CB8AC3E}">
        <p14:creationId xmlns:p14="http://schemas.microsoft.com/office/powerpoint/2010/main" val="174723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A240-8A16-4E91-A43B-D4C1A78C1E20}"/>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A2B959F5-E63C-45A4-809F-620EDBF2E727}"/>
              </a:ext>
            </a:extLst>
          </p:cNvPr>
          <p:cNvSpPr>
            <a:spLocks noGrp="1"/>
          </p:cNvSpPr>
          <p:nvPr>
            <p:ph idx="1"/>
          </p:nvPr>
        </p:nvSpPr>
        <p:spPr>
          <a:xfrm>
            <a:off x="515568" y="1825625"/>
            <a:ext cx="9395347" cy="4351338"/>
          </a:xfrm>
        </p:spPr>
        <p:txBody>
          <a:bodyPr/>
          <a:lstStyle/>
          <a:p>
            <a:pPr marL="0" indent="0">
              <a:buNone/>
            </a:pPr>
            <a:r>
              <a:rPr lang="en-US" dirty="0"/>
              <a:t>Have you already completed one or more of these courses? </a:t>
            </a:r>
          </a:p>
          <a:p>
            <a:pPr marL="0" indent="0">
              <a:buNone/>
            </a:pPr>
            <a:r>
              <a:rPr lang="en-US" dirty="0"/>
              <a:t>You may be eligible for college credit for prior learning!</a:t>
            </a:r>
          </a:p>
          <a:p>
            <a:pPr marL="0" indent="0">
              <a:buNone/>
            </a:pPr>
            <a:endParaRPr lang="en-US" dirty="0"/>
          </a:p>
          <a:p>
            <a:pPr marL="0" indent="0">
              <a:buNone/>
            </a:pPr>
            <a:r>
              <a:rPr lang="en-US" dirty="0"/>
              <a:t>All Students should make an advising appointment:</a:t>
            </a:r>
          </a:p>
          <a:p>
            <a:pPr marL="0" indent="0">
              <a:buNone/>
            </a:pPr>
            <a:r>
              <a:rPr lang="en-US" dirty="0"/>
              <a:t>Ruth Ann Reel, Patient Care Technician Program Coordinator </a:t>
            </a:r>
          </a:p>
          <a:p>
            <a:pPr marL="0" indent="0">
              <a:buNone/>
            </a:pPr>
            <a:r>
              <a:rPr lang="en-US" dirty="0"/>
              <a:t>Office Phone: (815) 280-2489  </a:t>
            </a:r>
          </a:p>
          <a:p>
            <a:pPr marL="0" indent="0">
              <a:buNone/>
            </a:pPr>
            <a:r>
              <a:rPr lang="en-US" dirty="0"/>
              <a:t>Email: </a:t>
            </a:r>
            <a:r>
              <a:rPr lang="en-US" dirty="0">
                <a:hlinkClick r:id="rId2"/>
              </a:rPr>
              <a:t>Ruthann.reel@jjc.edu</a:t>
            </a:r>
            <a:endParaRPr lang="en-US" dirty="0"/>
          </a:p>
          <a:p>
            <a:pPr marL="0" indent="0">
              <a:buNone/>
            </a:pPr>
            <a:endParaRPr lang="en-US" dirty="0"/>
          </a:p>
        </p:txBody>
      </p:sp>
    </p:spTree>
    <p:extLst>
      <p:ext uri="{BB962C8B-B14F-4D97-AF65-F5344CB8AC3E}">
        <p14:creationId xmlns:p14="http://schemas.microsoft.com/office/powerpoint/2010/main" val="291920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17B4-3936-D846-3C51-99B816EEF41B}"/>
              </a:ext>
            </a:extLst>
          </p:cNvPr>
          <p:cNvSpPr>
            <a:spLocks noGrp="1"/>
          </p:cNvSpPr>
          <p:nvPr>
            <p:ph type="title"/>
          </p:nvPr>
        </p:nvSpPr>
        <p:spPr>
          <a:xfrm>
            <a:off x="515569" y="89087"/>
            <a:ext cx="8141556" cy="1591655"/>
          </a:xfrm>
        </p:spPr>
        <p:txBody>
          <a:bodyPr/>
          <a:lstStyle/>
          <a:p>
            <a:r>
              <a:rPr lang="en-US" dirty="0"/>
              <a:t>Where do I start?</a:t>
            </a:r>
          </a:p>
        </p:txBody>
      </p:sp>
      <p:sp>
        <p:nvSpPr>
          <p:cNvPr id="3" name="Content Placeholder 2">
            <a:extLst>
              <a:ext uri="{FF2B5EF4-FFF2-40B4-BE49-F238E27FC236}">
                <a16:creationId xmlns:a16="http://schemas.microsoft.com/office/drawing/2014/main" id="{71021A03-D008-4BA4-ACC7-3E4A42E079BE}"/>
              </a:ext>
            </a:extLst>
          </p:cNvPr>
          <p:cNvSpPr>
            <a:spLocks noGrp="1"/>
          </p:cNvSpPr>
          <p:nvPr>
            <p:ph idx="1"/>
          </p:nvPr>
        </p:nvSpPr>
        <p:spPr>
          <a:xfrm>
            <a:off x="515569" y="1825625"/>
            <a:ext cx="8141556" cy="4351338"/>
          </a:xfrm>
        </p:spPr>
        <p:txBody>
          <a:bodyPr>
            <a:normAutofit fontScale="92500"/>
          </a:bodyPr>
          <a:lstStyle/>
          <a:p>
            <a:pPr marL="514350" indent="-514350">
              <a:lnSpc>
                <a:spcPct val="120000"/>
              </a:lnSpc>
              <a:buFont typeface="+mj-lt"/>
              <a:buAutoNum type="arabicPeriod"/>
            </a:pPr>
            <a:r>
              <a:rPr lang="en-US" sz="2400" dirty="0"/>
              <a:t>Complete the Patient Care Technician orientation (online or in-person). </a:t>
            </a:r>
          </a:p>
          <a:p>
            <a:pPr marL="457200" indent="-457200">
              <a:buFont typeface="+mj-lt"/>
              <a:buAutoNum type="arabicPeriod"/>
            </a:pPr>
            <a:r>
              <a:rPr lang="en-US" dirty="0"/>
              <a:t>Be at least 16 years of age </a:t>
            </a:r>
            <a:r>
              <a:rPr lang="en-US" sz="2400" dirty="0"/>
              <a:t>for Nursing Assistant 101 and HEAL 100. Be at least 18 years of age for NA 120/123 Phlebotomy and NA 122/125 Electrocardiography courses.</a:t>
            </a:r>
          </a:p>
          <a:p>
            <a:pPr marL="457200" indent="-457200">
              <a:buFont typeface="+mj-lt"/>
              <a:buAutoNum type="arabicPeriod"/>
            </a:pPr>
            <a:r>
              <a:rPr lang="en-US" sz="2400" dirty="0"/>
              <a:t>Speak and understand the English language. Have a valid Social Security number. </a:t>
            </a:r>
          </a:p>
          <a:p>
            <a:pPr marL="457200" indent="-457200">
              <a:buFont typeface="+mj-lt"/>
              <a:buAutoNum type="arabicPeriod"/>
            </a:pPr>
            <a:r>
              <a:rPr lang="en-US" sz="2400" dirty="0"/>
              <a:t>Be a registered JJC student.</a:t>
            </a:r>
          </a:p>
          <a:p>
            <a:pPr marL="457200" indent="-457200">
              <a:buFont typeface="+mj-lt"/>
              <a:buAutoNum type="arabicPeriod"/>
            </a:pPr>
            <a:r>
              <a:rPr lang="en-US" sz="2400" dirty="0"/>
              <a:t>Register online, by phone (815-280-2497), or in person (Registration, A-Building, 1st floor Main Campus)</a:t>
            </a:r>
          </a:p>
          <a:p>
            <a:pPr marL="457200" indent="-457200">
              <a:buFont typeface="+mj-lt"/>
              <a:buAutoNum type="arabicPeriod"/>
            </a:pPr>
            <a:r>
              <a:rPr lang="en-US" dirty="0"/>
              <a:t>Apply to JJC. Click the following link to apply: </a:t>
            </a:r>
            <a:r>
              <a:rPr lang="en-US" dirty="0">
                <a:hlinkClick r:id="rId3"/>
              </a:rPr>
              <a:t>Workday</a:t>
            </a:r>
            <a:r>
              <a:rPr lang="en-US" dirty="0"/>
              <a:t> </a:t>
            </a:r>
          </a:p>
          <a:p>
            <a:pPr marL="0" indent="0">
              <a:buNone/>
            </a:pPr>
            <a:endParaRPr lang="en-US" dirty="0"/>
          </a:p>
        </p:txBody>
      </p:sp>
    </p:spTree>
    <p:extLst>
      <p:ext uri="{BB962C8B-B14F-4D97-AF65-F5344CB8AC3E}">
        <p14:creationId xmlns:p14="http://schemas.microsoft.com/office/powerpoint/2010/main" val="1749888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E61D-F98C-C356-E137-810635132790}"/>
              </a:ext>
            </a:extLst>
          </p:cNvPr>
          <p:cNvSpPr>
            <a:spLocks noGrp="1"/>
          </p:cNvSpPr>
          <p:nvPr>
            <p:ph type="ctrTitle"/>
          </p:nvPr>
        </p:nvSpPr>
        <p:spPr>
          <a:xfrm>
            <a:off x="2255552" y="1717040"/>
            <a:ext cx="7680896" cy="3104855"/>
          </a:xfrm>
        </p:spPr>
        <p:txBody>
          <a:bodyPr/>
          <a:lstStyle/>
          <a:p>
            <a:r>
              <a:rPr lang="en-US" dirty="0"/>
              <a:t>Thank you</a:t>
            </a:r>
          </a:p>
        </p:txBody>
      </p:sp>
    </p:spTree>
    <p:extLst>
      <p:ext uri="{BB962C8B-B14F-4D97-AF65-F5344CB8AC3E}">
        <p14:creationId xmlns:p14="http://schemas.microsoft.com/office/powerpoint/2010/main" val="354232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D2EA-208D-4EDE-B0F8-6B8F905FD008}"/>
              </a:ext>
            </a:extLst>
          </p:cNvPr>
          <p:cNvSpPr>
            <a:spLocks noGrp="1"/>
          </p:cNvSpPr>
          <p:nvPr>
            <p:ph type="title"/>
          </p:nvPr>
        </p:nvSpPr>
        <p:spPr/>
        <p:txBody>
          <a:bodyPr/>
          <a:lstStyle/>
          <a:p>
            <a:r>
              <a:rPr lang="en-US" dirty="0"/>
              <a:t>PCT Expenses</a:t>
            </a:r>
          </a:p>
        </p:txBody>
      </p:sp>
      <p:sp>
        <p:nvSpPr>
          <p:cNvPr id="3" name="Content Placeholder 2">
            <a:extLst>
              <a:ext uri="{FF2B5EF4-FFF2-40B4-BE49-F238E27FC236}">
                <a16:creationId xmlns:a16="http://schemas.microsoft.com/office/drawing/2014/main" id="{D669D2ED-E668-47C5-B359-D8E7ECDB53FC}"/>
              </a:ext>
            </a:extLst>
          </p:cNvPr>
          <p:cNvSpPr>
            <a:spLocks noGrp="1"/>
          </p:cNvSpPr>
          <p:nvPr>
            <p:ph idx="1"/>
          </p:nvPr>
        </p:nvSpPr>
        <p:spPr/>
        <p:txBody>
          <a:bodyPr/>
          <a:lstStyle/>
          <a:p>
            <a:r>
              <a:rPr lang="en-US" dirty="0"/>
              <a:t>On the JJC PCT webpage, click on the “Expense List” for current tuition, fees, and other expenses for the course.</a:t>
            </a:r>
          </a:p>
          <a:p>
            <a:pPr marL="0" indent="0">
              <a:buNone/>
            </a:pPr>
            <a:endParaRPr lang="en-US" dirty="0"/>
          </a:p>
          <a:p>
            <a:r>
              <a:rPr lang="en-US" dirty="0"/>
              <a:t>The NU 425 Program is eligible for IL MAP Grant funding. Please visit the </a:t>
            </a:r>
            <a:r>
              <a:rPr lang="en-US" dirty="0">
                <a:hlinkClick r:id="rId2"/>
              </a:rPr>
              <a:t>Financial Aid Department</a:t>
            </a:r>
            <a:r>
              <a:rPr lang="en-US" dirty="0"/>
              <a:t> for more detailed information. </a:t>
            </a:r>
          </a:p>
          <a:p>
            <a:pPr marL="0" indent="0">
              <a:buNone/>
            </a:pPr>
            <a:endParaRPr lang="en-US" dirty="0"/>
          </a:p>
        </p:txBody>
      </p:sp>
    </p:spTree>
    <p:extLst>
      <p:ext uri="{BB962C8B-B14F-4D97-AF65-F5344CB8AC3E}">
        <p14:creationId xmlns:p14="http://schemas.microsoft.com/office/powerpoint/2010/main" val="326981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0394-DAA0-474A-8367-E97A6C67B0BE}"/>
              </a:ext>
            </a:extLst>
          </p:cNvPr>
          <p:cNvSpPr>
            <a:spLocks noGrp="1"/>
          </p:cNvSpPr>
          <p:nvPr>
            <p:ph type="title"/>
          </p:nvPr>
        </p:nvSpPr>
        <p:spPr/>
        <p:txBody>
          <a:bodyPr/>
          <a:lstStyle/>
          <a:p>
            <a:r>
              <a:rPr lang="en-US" dirty="0"/>
              <a:t>Financial Assistance</a:t>
            </a:r>
          </a:p>
        </p:txBody>
      </p:sp>
      <p:sp>
        <p:nvSpPr>
          <p:cNvPr id="3" name="Content Placeholder 2">
            <a:extLst>
              <a:ext uri="{FF2B5EF4-FFF2-40B4-BE49-F238E27FC236}">
                <a16:creationId xmlns:a16="http://schemas.microsoft.com/office/drawing/2014/main" id="{F272B9FA-CA25-46E6-AAA0-338D5EF1A85F}"/>
              </a:ext>
            </a:extLst>
          </p:cNvPr>
          <p:cNvSpPr>
            <a:spLocks noGrp="1"/>
          </p:cNvSpPr>
          <p:nvPr>
            <p:ph idx="1"/>
          </p:nvPr>
        </p:nvSpPr>
        <p:spPr/>
        <p:txBody>
          <a:bodyPr/>
          <a:lstStyle/>
          <a:p>
            <a:r>
              <a:rPr lang="en-US" dirty="0"/>
              <a:t>Workforce Development of Will County: 815- 727-4444 </a:t>
            </a:r>
          </a:p>
          <a:p>
            <a:pPr marL="0" indent="0">
              <a:buNone/>
            </a:pPr>
            <a:endParaRPr lang="en-US" dirty="0"/>
          </a:p>
          <a:p>
            <a:r>
              <a:rPr lang="en-US" dirty="0"/>
              <a:t>Will County Center for Community Concerns: 815-722-0722 </a:t>
            </a:r>
          </a:p>
          <a:p>
            <a:pPr marL="0" indent="0">
              <a:buNone/>
            </a:pPr>
            <a:endParaRPr lang="en-US" dirty="0"/>
          </a:p>
          <a:p>
            <a:r>
              <a:rPr lang="en-US" dirty="0"/>
              <a:t>Grundy Co Workforce: 815-942-0566 </a:t>
            </a:r>
          </a:p>
          <a:p>
            <a:pPr marL="0" indent="0">
              <a:buNone/>
            </a:pPr>
            <a:endParaRPr lang="en-US" dirty="0"/>
          </a:p>
          <a:p>
            <a:r>
              <a:rPr lang="en-US" dirty="0"/>
              <a:t>Center for Academic Success in Healthcare (CASH): 815-280-2795, Main Campus, U2012 </a:t>
            </a:r>
          </a:p>
        </p:txBody>
      </p:sp>
    </p:spTree>
    <p:extLst>
      <p:ext uri="{BB962C8B-B14F-4D97-AF65-F5344CB8AC3E}">
        <p14:creationId xmlns:p14="http://schemas.microsoft.com/office/powerpoint/2010/main" val="104099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10DC-70F4-4ECE-B2AD-7DC1C5DFDE80}"/>
              </a:ext>
            </a:extLst>
          </p:cNvPr>
          <p:cNvSpPr>
            <a:spLocks noGrp="1"/>
          </p:cNvSpPr>
          <p:nvPr>
            <p:ph type="title"/>
          </p:nvPr>
        </p:nvSpPr>
        <p:spPr/>
        <p:txBody>
          <a:bodyPr/>
          <a:lstStyle/>
          <a:p>
            <a:r>
              <a:rPr lang="en-US" dirty="0"/>
              <a:t>Refund and Drop Dates</a:t>
            </a:r>
          </a:p>
        </p:txBody>
      </p:sp>
      <p:sp>
        <p:nvSpPr>
          <p:cNvPr id="3" name="Content Placeholder 2">
            <a:extLst>
              <a:ext uri="{FF2B5EF4-FFF2-40B4-BE49-F238E27FC236}">
                <a16:creationId xmlns:a16="http://schemas.microsoft.com/office/drawing/2014/main" id="{990B0C84-6DE7-40E8-A8D8-E34B63C92388}"/>
              </a:ext>
            </a:extLst>
          </p:cNvPr>
          <p:cNvSpPr>
            <a:spLocks noGrp="1"/>
          </p:cNvSpPr>
          <p:nvPr>
            <p:ph idx="1"/>
          </p:nvPr>
        </p:nvSpPr>
        <p:spPr/>
        <p:txBody>
          <a:bodyPr/>
          <a:lstStyle/>
          <a:p>
            <a:r>
              <a:rPr lang="en-US" dirty="0"/>
              <a:t>Be sure to check your schedule for the refund and drop dates. </a:t>
            </a:r>
          </a:p>
          <a:p>
            <a:r>
              <a:rPr lang="en-US" dirty="0"/>
              <a:t>The refund date for NA 101/120/122/123/125 and HEAL 100 is within the first 10 calendar days of the beginning of the semester.  </a:t>
            </a:r>
          </a:p>
          <a:p>
            <a:r>
              <a:rPr lang="en-US" dirty="0"/>
              <a:t>Drop after refund day: withdraw by processing an add/drop form during regular office hours through the Registration Office. </a:t>
            </a:r>
          </a:p>
          <a:p>
            <a:r>
              <a:rPr lang="en-US" dirty="0"/>
              <a:t>Students can have only one excused absence for each course. </a:t>
            </a:r>
          </a:p>
        </p:txBody>
      </p:sp>
    </p:spTree>
    <p:extLst>
      <p:ext uri="{BB962C8B-B14F-4D97-AF65-F5344CB8AC3E}">
        <p14:creationId xmlns:p14="http://schemas.microsoft.com/office/powerpoint/2010/main" val="386857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2642-4A53-442A-90D6-86C6BA13C1FA}"/>
              </a:ext>
            </a:extLst>
          </p:cNvPr>
          <p:cNvSpPr>
            <a:spLocks noGrp="1"/>
          </p:cNvSpPr>
          <p:nvPr>
            <p:ph type="title"/>
          </p:nvPr>
        </p:nvSpPr>
        <p:spPr/>
        <p:txBody>
          <a:bodyPr/>
          <a:lstStyle/>
          <a:p>
            <a:r>
              <a:rPr lang="en-US" dirty="0"/>
              <a:t>Special Accommodations</a:t>
            </a:r>
          </a:p>
        </p:txBody>
      </p:sp>
      <p:sp>
        <p:nvSpPr>
          <p:cNvPr id="3" name="Content Placeholder 2">
            <a:extLst>
              <a:ext uri="{FF2B5EF4-FFF2-40B4-BE49-F238E27FC236}">
                <a16:creationId xmlns:a16="http://schemas.microsoft.com/office/drawing/2014/main" id="{79D0EA3A-6FAC-4C5A-8994-8F94891DA7A9}"/>
              </a:ext>
            </a:extLst>
          </p:cNvPr>
          <p:cNvSpPr>
            <a:spLocks noGrp="1"/>
          </p:cNvSpPr>
          <p:nvPr>
            <p:ph idx="1"/>
          </p:nvPr>
        </p:nvSpPr>
        <p:spPr/>
        <p:txBody>
          <a:bodyPr/>
          <a:lstStyle/>
          <a:p>
            <a:r>
              <a:rPr lang="en-US" dirty="0"/>
              <a:t>If you have a documented disability under the Americans with Disabilities Act (ADA) and Section 504 of the Rehabilitation Act, please contact the Disability Services Office at JJC well in advance of your first day of class. </a:t>
            </a:r>
          </a:p>
          <a:p>
            <a:pPr marL="0" indent="0">
              <a:buNone/>
            </a:pPr>
            <a:endParaRPr lang="en-US" dirty="0"/>
          </a:p>
          <a:p>
            <a:r>
              <a:rPr lang="en-US" dirty="0"/>
              <a:t>Share your accommodation letter with your instructor to receive your accommodations in the course. </a:t>
            </a:r>
          </a:p>
          <a:p>
            <a:pPr marL="0" indent="0">
              <a:buNone/>
            </a:pPr>
            <a:endParaRPr lang="en-US" dirty="0"/>
          </a:p>
          <a:p>
            <a:r>
              <a:rPr lang="en-US" dirty="0"/>
              <a:t>Disability Services Office: 815-280-2613. </a:t>
            </a:r>
          </a:p>
        </p:txBody>
      </p:sp>
    </p:spTree>
    <p:extLst>
      <p:ext uri="{BB962C8B-B14F-4D97-AF65-F5344CB8AC3E}">
        <p14:creationId xmlns:p14="http://schemas.microsoft.com/office/powerpoint/2010/main" val="4685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E232-6ECF-4880-B590-FE1EFE786CF4}"/>
              </a:ext>
            </a:extLst>
          </p:cNvPr>
          <p:cNvSpPr>
            <a:spLocks noGrp="1"/>
          </p:cNvSpPr>
          <p:nvPr>
            <p:ph type="title"/>
          </p:nvPr>
        </p:nvSpPr>
        <p:spPr/>
        <p:txBody>
          <a:bodyPr/>
          <a:lstStyle/>
          <a:p>
            <a:r>
              <a:rPr lang="en-US" dirty="0"/>
              <a:t>What classes do I need take?</a:t>
            </a:r>
          </a:p>
        </p:txBody>
      </p:sp>
      <p:sp>
        <p:nvSpPr>
          <p:cNvPr id="3" name="Content Placeholder 2">
            <a:extLst>
              <a:ext uri="{FF2B5EF4-FFF2-40B4-BE49-F238E27FC236}">
                <a16:creationId xmlns:a16="http://schemas.microsoft.com/office/drawing/2014/main" id="{AC290C97-F02A-43C3-AF9B-921B961A5D5B}"/>
              </a:ext>
            </a:extLst>
          </p:cNvPr>
          <p:cNvSpPr>
            <a:spLocks noGrp="1"/>
          </p:cNvSpPr>
          <p:nvPr>
            <p:ph idx="1"/>
          </p:nvPr>
        </p:nvSpPr>
        <p:spPr/>
        <p:txBody>
          <a:bodyPr>
            <a:normAutofit fontScale="92500"/>
          </a:bodyPr>
          <a:lstStyle/>
          <a:p>
            <a:pPr marL="0" indent="0">
              <a:buNone/>
            </a:pPr>
            <a:r>
              <a:rPr lang="en-US" b="1" dirty="0"/>
              <a:t>Patient Care Technician Certificate of Completion: </a:t>
            </a:r>
          </a:p>
          <a:p>
            <a:pPr marL="0" indent="0">
              <a:buNone/>
            </a:pPr>
            <a:endParaRPr lang="en-US" b="1" dirty="0"/>
          </a:p>
          <a:p>
            <a:r>
              <a:rPr lang="en-US" dirty="0"/>
              <a:t>HEAL 100 Intro to Healthcare Careers 3.0 </a:t>
            </a:r>
          </a:p>
          <a:p>
            <a:r>
              <a:rPr lang="en-US" dirty="0"/>
              <a:t>NA 101 Certified Nurse Assistant Training 6.0 </a:t>
            </a:r>
          </a:p>
          <a:p>
            <a:r>
              <a:rPr lang="en-US" dirty="0"/>
              <a:t>NA 120 Basic Phlebotomy Technician 3.0 </a:t>
            </a:r>
          </a:p>
          <a:p>
            <a:r>
              <a:rPr lang="en-US" dirty="0"/>
              <a:t>NA 122 Basic Electrocardiography Technician 3.0 </a:t>
            </a:r>
          </a:p>
          <a:p>
            <a:r>
              <a:rPr lang="en-US" dirty="0"/>
              <a:t>NA 123 Basic Phlebotomy Technician Practicum 2.0 </a:t>
            </a:r>
          </a:p>
          <a:p>
            <a:r>
              <a:rPr lang="en-US" dirty="0"/>
              <a:t>NA 125 Basic Electrocardiography Technician Practicum 1.0 </a:t>
            </a:r>
          </a:p>
          <a:p>
            <a:endParaRPr lang="en-US" dirty="0"/>
          </a:p>
          <a:p>
            <a:pPr marL="0" indent="0">
              <a:buNone/>
            </a:pPr>
            <a:r>
              <a:rPr lang="en-US" dirty="0"/>
              <a:t>Total Required Credit Hours = 18.0</a:t>
            </a:r>
          </a:p>
        </p:txBody>
      </p:sp>
    </p:spTree>
    <p:extLst>
      <p:ext uri="{BB962C8B-B14F-4D97-AF65-F5344CB8AC3E}">
        <p14:creationId xmlns:p14="http://schemas.microsoft.com/office/powerpoint/2010/main" val="210464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5B32-6204-4BBD-B402-320749553C29}"/>
              </a:ext>
            </a:extLst>
          </p:cNvPr>
          <p:cNvSpPr>
            <a:spLocks noGrp="1"/>
          </p:cNvSpPr>
          <p:nvPr>
            <p:ph type="title"/>
          </p:nvPr>
        </p:nvSpPr>
        <p:spPr/>
        <p:txBody>
          <a:bodyPr/>
          <a:lstStyle/>
          <a:p>
            <a:r>
              <a:rPr lang="en-US" dirty="0"/>
              <a:t>What order should I complete my classes?</a:t>
            </a:r>
          </a:p>
        </p:txBody>
      </p:sp>
      <p:sp>
        <p:nvSpPr>
          <p:cNvPr id="3" name="Content Placeholder 2">
            <a:extLst>
              <a:ext uri="{FF2B5EF4-FFF2-40B4-BE49-F238E27FC236}">
                <a16:creationId xmlns:a16="http://schemas.microsoft.com/office/drawing/2014/main" id="{52C4DBE3-2B3E-4B30-BC3E-8F0E1C77E86B}"/>
              </a:ext>
            </a:extLst>
          </p:cNvPr>
          <p:cNvSpPr>
            <a:spLocks noGrp="1"/>
          </p:cNvSpPr>
          <p:nvPr>
            <p:ph idx="1"/>
          </p:nvPr>
        </p:nvSpPr>
        <p:spPr/>
        <p:txBody>
          <a:bodyPr>
            <a:normAutofit lnSpcReduction="10000"/>
          </a:bodyPr>
          <a:lstStyle/>
          <a:p>
            <a:pPr marL="0" indent="0">
              <a:buNone/>
            </a:pPr>
            <a:r>
              <a:rPr lang="en-US" b="1" dirty="0"/>
              <a:t>Semester 1</a:t>
            </a:r>
            <a:r>
              <a:rPr lang="en-US" dirty="0"/>
              <a:t>:</a:t>
            </a:r>
          </a:p>
          <a:p>
            <a:r>
              <a:rPr lang="en-US" dirty="0"/>
              <a:t>HEAL 100 Intro to Healthcare Careers 3.0 </a:t>
            </a:r>
          </a:p>
          <a:p>
            <a:r>
              <a:rPr lang="en-US" dirty="0"/>
              <a:t>NA 101 Certified Nurse Assistant Training 6.0 </a:t>
            </a:r>
          </a:p>
          <a:p>
            <a:endParaRPr lang="en-US" dirty="0"/>
          </a:p>
          <a:p>
            <a:pPr marL="0" indent="0">
              <a:buNone/>
            </a:pPr>
            <a:r>
              <a:rPr lang="en-US" b="1" dirty="0"/>
              <a:t>Semester 2</a:t>
            </a:r>
            <a:r>
              <a:rPr lang="en-US" dirty="0"/>
              <a:t>:</a:t>
            </a:r>
          </a:p>
          <a:p>
            <a:r>
              <a:rPr lang="en-US" dirty="0"/>
              <a:t>NA 120 Basic Phlebotomy Technician 3.0 </a:t>
            </a:r>
          </a:p>
          <a:p>
            <a:r>
              <a:rPr lang="en-US" dirty="0"/>
              <a:t>NA 122 Basic Electrocardiography Technician 3.0 </a:t>
            </a:r>
          </a:p>
          <a:p>
            <a:r>
              <a:rPr lang="en-US" dirty="0"/>
              <a:t>NA 123 Basic Phlebotomy Technician Practicum 2.0 </a:t>
            </a:r>
          </a:p>
          <a:p>
            <a:r>
              <a:rPr lang="en-US" dirty="0"/>
              <a:t>NA 125 Basic Electrocardiography Technician Practicum 1.0</a:t>
            </a:r>
          </a:p>
        </p:txBody>
      </p:sp>
    </p:spTree>
    <p:extLst>
      <p:ext uri="{BB962C8B-B14F-4D97-AF65-F5344CB8AC3E}">
        <p14:creationId xmlns:p14="http://schemas.microsoft.com/office/powerpoint/2010/main" val="150834997"/>
      </p:ext>
    </p:extLst>
  </p:cSld>
  <p:clrMapOvr>
    <a:masterClrMapping/>
  </p:clrMapOvr>
</p:sld>
</file>

<file path=ppt/theme/theme1.xml><?xml version="1.0" encoding="utf-8"?>
<a:theme xmlns:a="http://schemas.openxmlformats.org/drawingml/2006/main" name="Cust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07EEB9A-E57A-49BD-B528-AD5141A20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32312C-73FA-48DB-88E9-32B5B10F6E9F}">
  <ds:schemaRefs>
    <ds:schemaRef ds:uri="http://schemas.microsoft.com/sharepoint/v3/contenttype/forms"/>
  </ds:schemaRefs>
</ds:datastoreItem>
</file>

<file path=customXml/itemProps3.xml><?xml version="1.0" encoding="utf-8"?>
<ds:datastoreItem xmlns:ds="http://schemas.openxmlformats.org/officeDocument/2006/customXml" ds:itemID="{DCE0CC7A-D12B-4253-A55F-EB630E52C0DC}">
  <ds:schemaRefs>
    <ds:schemaRef ds:uri="71af3243-3dd4-4a8d-8c0d-dd76da1f02a5"/>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230e9df3-be65-4c73-a93b-d1236ebd677e"/>
    <ds:schemaRef ds:uri="16c05727-aa75-4e4a-9b5f-8a80a1165891"/>
    <ds:schemaRef ds:uri="http://schemas.microsoft.com/office/2006/documentManagement/types"/>
    <ds:schemaRef ds:uri="http://schemas.microsoft.com/sharepoint/v3"/>
    <ds:schemaRef ds:uri="http://purl.org/dc/dcmitype/"/>
    <ds:schemaRef ds:uri="http://purl.org/dc/elements/1.1/"/>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Lab safety</Template>
  <TotalTime>218</TotalTime>
  <Words>1930</Words>
  <Application>Microsoft Office PowerPoint</Application>
  <PresentationFormat>Widescreen</PresentationFormat>
  <Paragraphs>170</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Lato</vt:lpstr>
      <vt:lpstr>Rockwell</vt:lpstr>
      <vt:lpstr>Tahoma</vt:lpstr>
      <vt:lpstr>Custom</vt:lpstr>
      <vt:lpstr>Patient Care Technician</vt:lpstr>
      <vt:lpstr>What is a Patient Care Technician (PCT)?</vt:lpstr>
      <vt:lpstr>Where do I start?</vt:lpstr>
      <vt:lpstr>PCT Expenses</vt:lpstr>
      <vt:lpstr>Financial Assistance</vt:lpstr>
      <vt:lpstr>Refund and Drop Dates</vt:lpstr>
      <vt:lpstr>Special Accommodations</vt:lpstr>
      <vt:lpstr>What classes do I need take?</vt:lpstr>
      <vt:lpstr>What order should I complete my classes?</vt:lpstr>
      <vt:lpstr>What will I learn in HEAL 100 and NA 101?</vt:lpstr>
      <vt:lpstr>What will I learn in Phlebotomy?</vt:lpstr>
      <vt:lpstr>What will I learn in Electrocardiography?</vt:lpstr>
      <vt:lpstr>Course Requirements</vt:lpstr>
      <vt:lpstr>Attendance</vt:lpstr>
      <vt:lpstr>TO AVOID PROBLEMS WITH ATTENDANCE:</vt:lpstr>
      <vt:lpstr>TO AVOID PROBLEMS WITH PARTICIPATION:</vt:lpstr>
      <vt:lpstr>Tardies</vt:lpstr>
      <vt:lpstr>First Day of Class</vt:lpstr>
      <vt:lpstr>DRESS CODE/UNIFORM POLICY:</vt:lpstr>
      <vt:lpstr>Supplies:</vt:lpstr>
      <vt:lpstr>Health Requirements</vt:lpstr>
      <vt:lpstr>Health Requirements cont.</vt:lpstr>
      <vt:lpstr>2-Step Tuberculin Skin Test</vt:lpstr>
      <vt:lpstr>AHA CPR Certification</vt:lpstr>
      <vt:lpstr>Remember</vt:lpstr>
      <vt:lpstr>National Healthcareer Association (NHA)</vt:lpstr>
      <vt:lpstr>FOR ANY ISSUES AND CONCERNS, CONTACT FOLLOW THE CHAIN OF COMMAND:</vt:lpstr>
      <vt:lpstr>PCT Certificate of Completion</vt:lpstr>
      <vt:lpstr>What’s next?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Care Technician</dc:title>
  <dc:creator>Reel, Ruth Ann</dc:creator>
  <cp:lastModifiedBy>Fox, Raquel</cp:lastModifiedBy>
  <cp:revision>14</cp:revision>
  <dcterms:created xsi:type="dcterms:W3CDTF">2024-12-04T00:49:28Z</dcterms:created>
  <dcterms:modified xsi:type="dcterms:W3CDTF">2025-04-29T20:29:33Z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